
<file path=[Content_Types].xml><?xml version="1.0" encoding="utf-8"?>
<Types xmlns="http://schemas.openxmlformats.org/package/2006/content-types">
  <Override PartName="/ppt/slides/slide47.xml" ContentType="application/vnd.openxmlformats-officedocument.presentationml.slide+xml"/>
  <Override PartName="/ppt/theme/theme5.xml" ContentType="application/vnd.openxmlformats-officedocument.theme+xml"/>
  <Override PartName="/ppt/slideLayouts/slideLayout307.xml" ContentType="application/vnd.openxmlformats-officedocument.presentationml.slideLayout+xml"/>
  <Override PartName="/ppt/slideLayouts/slideLayout46.xml" ContentType="application/vnd.openxmlformats-officedocument.presentationml.slideLayout+xml"/>
  <Override PartName="/ppt/slideLayouts/slideLayout93.xml" ContentType="application/vnd.openxmlformats-officedocument.presentationml.slideLayout+xml"/>
  <Override PartName="/ppt/slideLayouts/slideLayout146.xml" ContentType="application/vnd.openxmlformats-officedocument.presentationml.slideLayout+xml"/>
  <Override PartName="/ppt/slideLayouts/slideLayout193.xml" ContentType="application/vnd.openxmlformats-officedocument.presentationml.slideLayout+xml"/>
  <Override PartName="/ppt/slideLayouts/slideLayout332.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slideLayouts/slideLayout124.xml" ContentType="application/vnd.openxmlformats-officedocument.presentationml.slideLayout+xml"/>
  <Override PartName="/ppt/slideLayouts/slideLayout171.xml" ContentType="application/vnd.openxmlformats-officedocument.presentationml.slideLayout+xml"/>
  <Override PartName="/ppt/slideLayouts/slideLayout269.xml" ContentType="application/vnd.openxmlformats-officedocument.presentationml.slideLayout+xml"/>
  <Default Extension="xml" ContentType="application/xml"/>
  <Override PartName="/ppt/slides/slide50.xml" ContentType="application/vnd.openxmlformats-officedocument.presentationml.slide+xml"/>
  <Override PartName="/ppt/slideLayouts/slideLayout24.xml" ContentType="application/vnd.openxmlformats-officedocument.presentationml.slideLayout+xml"/>
  <Override PartName="/ppt/slideLayouts/slideLayout71.xml" ContentType="application/vnd.openxmlformats-officedocument.presentationml.slideLayout+xml"/>
  <Override PartName="/ppt/slideLayouts/slideLayout247.xml" ContentType="application/vnd.openxmlformats-officedocument.presentationml.slideLayout+xml"/>
  <Override PartName="/ppt/slideLayouts/slideLayout294.xml" ContentType="application/vnd.openxmlformats-officedocument.presentationml.slideLayout+xml"/>
  <Override PartName="/ppt/slideLayouts/slideLayout310.xml" ContentType="application/vnd.openxmlformats-officedocument.presentationml.slideLayout+xml"/>
  <Override PartName="/ppt/theme/theme29.xml" ContentType="application/vnd.openxmlformats-officedocument.them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slideLayouts/slideLayout102.xml" ContentType="application/vnd.openxmlformats-officedocument.presentationml.slideLayout+xml"/>
  <Override PartName="/ppt/notesSlides/notesSlide41.xml" ContentType="application/vnd.openxmlformats-officedocument.presentationml.notesSlide+xml"/>
  <Override PartName="/ppt/slideMasters/slideMaster8.xml" ContentType="application/vnd.openxmlformats-officedocument.presentationml.slideMaster+xml"/>
  <Override PartName="/ppt/slideMasters/slideMaster11.xml" ContentType="application/vnd.openxmlformats-officedocument.presentationml.slideMaster+xml"/>
  <Override PartName="/ppt/slideLayouts/slideLayout225.xml" ContentType="application/vnd.openxmlformats-officedocument.presentationml.slideLayout+xml"/>
  <Override PartName="/ppt/slideLayouts/slideLayout272.xml" ContentType="application/vnd.openxmlformats-officedocument.presentationml.slideLayout+xml"/>
  <Override PartName="/ppt/slideLayouts/slideLayout203.xml" ContentType="application/vnd.openxmlformats-officedocument.presentationml.slideLayout+xml"/>
  <Override PartName="/ppt/slideLayouts/slideLayout250.xml" ContentType="application/vnd.openxmlformats-officedocument.presentationml.slideLayout+xml"/>
  <Override PartName="/ppt/theme/theme32.xml" ContentType="application/vnd.openxmlformats-officedocument.theme+xml"/>
  <Override PartName="/ppt/notesSlides/notesSlide7.xml" ContentType="application/vnd.openxmlformats-officedocument.presentationml.notesSlide+xml"/>
  <Override PartName="/ppt/slideLayouts/slideLayout87.xml" ContentType="application/vnd.openxmlformats-officedocument.presentationml.slideLayout+xml"/>
  <Override PartName="/ppt/theme/theme10.xml" ContentType="application/vnd.openxmlformats-officedocument.theme+xml"/>
  <Override PartName="/ppt/slideLayouts/slideLayout187.xml" ContentType="application/vnd.openxmlformats-officedocument.presentationml.slideLayout+xml"/>
  <Override PartName="/ppt/slideLayouts/slideLayout326.xml" ContentType="application/vnd.openxmlformats-officedocument.presentationml.slideLayout+xml"/>
  <Override PartName="/ppt/slides/slide19.xml" ContentType="application/vnd.openxmlformats-officedocument.presentationml.slide+xml"/>
  <Override PartName="/ppt/slides/slide66.xml" ContentType="application/vnd.openxmlformats-officedocument.presentationml.slide+xml"/>
  <Override PartName="/ppt/slideLayouts/slideLayout118.xml" ContentType="application/vnd.openxmlformats-officedocument.presentationml.slideLayout+xml"/>
  <Override PartName="/ppt/slideLayouts/slideLayout165.xml" ContentType="application/vnd.openxmlformats-officedocument.presentationml.slideLayout+xml"/>
  <Override PartName="/ppt/notesSlides/notesSlide79.xml" ContentType="application/vnd.openxmlformats-officedocument.presentationml.notesSlide+xml"/>
  <Override PartName="/ppt/slideLayouts/slideLayout18.xml" ContentType="application/vnd.openxmlformats-officedocument.presentationml.slideLayout+xml"/>
  <Override PartName="/ppt/theme/theme2.xml" ContentType="application/vnd.openxmlformats-officedocument.theme+xml"/>
  <Override PartName="/ppt/slideLayouts/slideLayout65.xml" ContentType="application/vnd.openxmlformats-officedocument.presentationml.slideLayout+xml"/>
  <Override PartName="/ppt/slideLayouts/slideLayout304.xml" ContentType="application/vnd.openxmlformats-officedocument.presentationml.slideLayout+xml"/>
  <Override PartName="/ppt/notesSlides/notesSlide57.xml" ContentType="application/vnd.openxmlformats-officedocument.presentationml.notesSlide+xml"/>
  <Override PartName="/ppt/slideMasters/slideMaster27.xml" ContentType="application/vnd.openxmlformats-officedocument.presentationml.slideMaster+xml"/>
  <Override PartName="/ppt/slides/slide44.xml" ContentType="application/vnd.openxmlformats-officedocument.presentationml.slide+xml"/>
  <Override PartName="/ppt/slideLayouts/slideLayout43.xml" ContentType="application/vnd.openxmlformats-officedocument.presentationml.slideLayout+xml"/>
  <Override PartName="/ppt/slideLayouts/slideLayout90.xml" ContentType="application/vnd.openxmlformats-officedocument.presentationml.slideLayout+xml"/>
  <Override PartName="/ppt/slideLayouts/slideLayout143.xml" ContentType="application/vnd.openxmlformats-officedocument.presentationml.slideLayout+xml"/>
  <Override PartName="/ppt/slideLayouts/slideLayout190.xml" ContentType="application/vnd.openxmlformats-officedocument.presentationml.slideLayout+xml"/>
  <Override PartName="/ppt/slideLayouts/slideLayout288.xml" ContentType="application/vnd.openxmlformats-officedocument.presentationml.slideLayout+xml"/>
  <Override PartName="/ppt/slides/slide22.xml" ContentType="application/vnd.openxmlformats-officedocument.presentationml.slide+xml"/>
  <Override PartName="/ppt/slideLayouts/slideLayout219.xml" ContentType="application/vnd.openxmlformats-officedocument.presentationml.slideLayout+xml"/>
  <Override PartName="/ppt/slideLayouts/slideLayout266.xml" ContentType="application/vnd.openxmlformats-officedocument.presentationml.slideLayout+xml"/>
  <Override PartName="/ppt/notesSlides/notesSlide35.xml" ContentType="application/vnd.openxmlformats-officedocument.presentationml.notesSlide+xml"/>
  <Override PartName="/ppt/slideLayouts/slideLayout21.xml" ContentType="application/vnd.openxmlformats-officedocument.presentationml.slideLayout+xml"/>
  <Override PartName="/ppt/slideLayouts/slideLayout121.xml" ContentType="application/vnd.openxmlformats-officedocument.presentationml.slideLayout+xml"/>
  <Override PartName="/ppt/theme/theme26.xml" ContentType="application/vnd.openxmlformats-officedocument.them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slideMasters/slideMaster30.xml" ContentType="application/vnd.openxmlformats-officedocument.presentationml.slideMaster+xml"/>
  <Override PartName="/ppt/slideLayouts/slideLayout244.xml" ContentType="application/vnd.openxmlformats-officedocument.presentationml.slideLayout+xml"/>
  <Override PartName="/ppt/slideLayouts/slideLayout291.xml" ContentType="application/vnd.openxmlformats-officedocument.presentationml.slideLayout+xml"/>
  <Override PartName="/ppt/slideLayouts/slideLayout222.xml" ContentType="application/vnd.openxmlformats-officedocument.presentationml.slideLayout+xml"/>
  <Override PartName="/ppt/slideMasters/slideMaster5.xml" ContentType="application/vnd.openxmlformats-officedocument.presentationml.slideMaster+xml"/>
  <Override PartName="/ppt/slideLayouts/slideLayout59.xml" ContentType="application/vnd.openxmlformats-officedocument.presentationml.slideLayout+xml"/>
  <Override PartName="/ppt/slideLayouts/slideLayout159.xml" ContentType="application/vnd.openxmlformats-officedocument.presentationml.slideLayout+xml"/>
  <Override PartName="/ppt/notesSlides/notesSlide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Layouts/slideLayout137.xml" ContentType="application/vnd.openxmlformats-officedocument.presentationml.slideLayout+xml"/>
  <Override PartName="/ppt/slideLayouts/slideLayout184.xml" ContentType="application/vnd.openxmlformats-officedocument.presentationml.slideLayout+xml"/>
  <Override PartName="/ppt/slideLayouts/slideLayout200.xml" ContentType="application/vnd.openxmlformats-officedocument.presentationml.slideLayout+xml"/>
  <Override PartName="/ppt/slideLayouts/slideLayout37.xml" ContentType="application/vnd.openxmlformats-officedocument.presentationml.slideLayout+xml"/>
  <Override PartName="/ppt/slideLayouts/slideLayout84.xml" ContentType="application/vnd.openxmlformats-officedocument.presentationml.slideLayout+xml"/>
  <Override PartName="/ppt/slideLayouts/slideLayout323.xml" ContentType="application/vnd.openxmlformats-officedocument.presentationml.slideLayout+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62.xml" ContentType="application/vnd.openxmlformats-officedocument.presentationml.slideLayout+xml"/>
  <Override PartName="/ppt/slideLayouts/slideLayout115.xml" ContentType="application/vnd.openxmlformats-officedocument.presentationml.slideLayout+xml"/>
  <Override PartName="/ppt/slideLayouts/slideLayout162.xml" ContentType="application/vnd.openxmlformats-officedocument.presentationml.slideLayout+xml"/>
  <Override PartName="/ppt/slideLayouts/slideLayout301.xml" ContentType="application/vnd.openxmlformats-officedocument.presentationml.slideLayout+xml"/>
  <Override PartName="/ppt/slides/slide41.xml" ContentType="application/vnd.openxmlformats-officedocument.presentationml.slide+xml"/>
  <Override PartName="/ppt/slideLayouts/slideLayout140.xml" ContentType="application/vnd.openxmlformats-officedocument.presentationml.slideLayout+xml"/>
  <Override PartName="/ppt/slideLayouts/slideLayout238.xml" ContentType="application/vnd.openxmlformats-officedocument.presentationml.slideLayout+xml"/>
  <Override PartName="/ppt/slideLayouts/slideLayout285.xml" ContentType="application/vnd.openxmlformats-officedocument.presentationml.slideLayout+xml"/>
  <Override PartName="/ppt/notesSlides/notesSlide54.xml" ContentType="application/vnd.openxmlformats-officedocument.presentationml.notesSlide+xml"/>
  <Override PartName="/ppt/slideMasters/slideMaster24.xml" ContentType="application/vnd.openxmlformats-officedocument.presentationml.slideMaster+xml"/>
  <Override PartName="/ppt/slideLayouts/slideLayout40.xml" ContentType="application/vnd.openxmlformats-officedocument.presentationml.slideLayout+xml"/>
  <Override PartName="/ppt/notesSlides/notesSlide32.xml" ContentType="application/vnd.openxmlformats-officedocument.presentationml.notesSlide+xml"/>
  <Override PartName="/ppt/slideLayouts/slideLayout216.xml" ContentType="application/vnd.openxmlformats-officedocument.presentationml.slideLayout+xml"/>
  <Override PartName="/ppt/theme/theme23.xml" ContentType="application/vnd.openxmlformats-officedocument.theme+xml"/>
  <Override PartName="/ppt/slideLayouts/slideLayout263.xml" ContentType="application/vnd.openxmlformats-officedocument.presentationml.slideLayout+xml"/>
  <Override PartName="/ppt/slides/slide79.xml" ContentType="application/vnd.openxmlformats-officedocument.presentationml.slide+xml"/>
  <Override PartName="/ppt/slideLayouts/slideLayout241.xml" ContentType="application/vnd.openxmlformats-officedocument.presentationml.slideLayout+xml"/>
  <Override PartName="/ppt/slideLayouts/slideLayout339.xml" ContentType="application/vnd.openxmlformats-officedocument.presentationml.slideLayout+xml"/>
  <Override PartName="/ppt/notesSlides/notesSlide10.xml" ContentType="application/vnd.openxmlformats-officedocument.presentationml.notesSlide+xml"/>
  <Override PartName="/ppt/slides/slide7.xml" ContentType="application/vnd.openxmlformats-officedocument.presentationml.slide+xml"/>
  <Override PartName="/ppt/slideLayouts/slideLayout9.xml" ContentType="application/vnd.openxmlformats-officedocument.presentationml.slideLayout+xml"/>
  <Override PartName="/ppt/slideLayouts/slideLayout78.xml" ContentType="application/vnd.openxmlformats-officedocument.presentationml.slideLayout+xml"/>
  <Override PartName="/ppt/slideLayouts/slideLayout178.xml" ContentType="application/vnd.openxmlformats-officedocument.presentationml.slideLayout+xml"/>
  <Override PartName="/ppt/slideLayouts/slideLayout317.xml" ContentType="application/vnd.openxmlformats-officedocument.presentationml.slideLayout+xml"/>
  <Override PartName="/ppt/slideMasters/slideMaster2.xml" ContentType="application/vnd.openxmlformats-officedocument.presentationml.slideMaster+xml"/>
  <Override PartName="/ppt/slides/slide57.xml" ContentType="application/vnd.openxmlformats-officedocument.presentationml.slide+xml"/>
  <Override PartName="/ppt/slideLayouts/slideLayout109.xml" ContentType="application/vnd.openxmlformats-officedocument.presentationml.slideLayout+xml"/>
  <Override PartName="/ppt/slideLayouts/slideLayout156.xml" ContentType="application/vnd.openxmlformats-officedocument.presentationml.slideLayout+xml"/>
  <Override PartName="/ppt/notesSlides/notesSlide1.xml" ContentType="application/vnd.openxmlformats-officedocument.presentationml.notesSlide+xml"/>
  <Override PartName="/ppt/slideLayouts/slideLayout56.xml" ContentType="application/vnd.openxmlformats-officedocument.presentationml.slideLayout+xml"/>
  <Override PartName="/ppt/slideLayouts/slideLayout279.xml" ContentType="application/vnd.openxmlformats-officedocument.presentationml.slideLayout+xml"/>
  <Override PartName="/ppt/notesSlides/notesSlide48.xml" ContentType="application/vnd.openxmlformats-officedocument.presentationml.notesSlide+xml"/>
  <Override PartName="/ppt/slideMasters/slideMaster18.xml" ContentType="application/vnd.openxmlformats-officedocument.presentationml.slideMaster+xml"/>
  <Override PartName="/ppt/slides/slide35.xml" ContentType="application/vnd.openxmlformats-officedocument.presentationml.slide+xml"/>
  <Override PartName="/ppt/slides/slide82.xml" ContentType="application/vnd.openxmlformats-officedocument.presentationml.slide+xml"/>
  <Override PartName="/ppt/slideLayouts/slideLayout34.xml" ContentType="application/vnd.openxmlformats-officedocument.presentationml.slideLayout+xml"/>
  <Override PartName="/ppt/slideLayouts/slideLayout81.xml" ContentType="application/vnd.openxmlformats-officedocument.presentationml.slideLayout+xml"/>
  <Override PartName="/ppt/slideLayouts/slideLayout134.xml" ContentType="application/vnd.openxmlformats-officedocument.presentationml.slideLayout+xml"/>
  <Override PartName="/ppt/slideLayouts/slideLayout181.xml" ContentType="application/vnd.openxmlformats-officedocument.presentationml.slideLayout+xml"/>
  <Override PartName="/ppt/slideLayouts/slideLayout320.xml" ContentType="application/vnd.openxmlformats-officedocument.presentationml.slideLayout+xml"/>
  <Override PartName="/ppt/slides/slide13.xml" ContentType="application/vnd.openxmlformats-officedocument.presentationml.slide+xml"/>
  <Override PartName="/ppt/slides/slide60.xml" ContentType="application/vnd.openxmlformats-officedocument.presentationml.slide+xml"/>
  <Override PartName="/ppt/slideLayouts/slideLayout112.xml" ContentType="application/vnd.openxmlformats-officedocument.presentationml.slideLayout+xml"/>
  <Override PartName="/ppt/slideLayouts/slideLayout257.xml" ContentType="application/vnd.openxmlformats-officedocument.presentationml.slideLayout+xml"/>
  <Override PartName="/ppt/notesSlides/notesSlide26.xml" ContentType="application/vnd.openxmlformats-officedocument.presentationml.notesSlide+xml"/>
  <Override PartName="/ppt/notesSlides/notesSlide73.xml" ContentType="application/vnd.openxmlformats-officedocument.presentationml.notesSlide+xml"/>
  <Override PartName="/ppt/slideLayouts/slideLayout12.xml" ContentType="application/vnd.openxmlformats-officedocument.presentationml.slideLayout+xml"/>
  <Override PartName="/ppt/theme/theme17.xml" ContentType="application/vnd.openxmlformats-officedocument.theme+xml"/>
  <Override PartName="/ppt/slideLayouts/slideLayout235.xml" ContentType="application/vnd.openxmlformats-officedocument.presentationml.slideLayout+xml"/>
  <Override PartName="/ppt/notesSlides/notesSlide51.xml" ContentType="application/vnd.openxmlformats-officedocument.presentationml.notesSlide+xml"/>
  <Override PartName="/ppt/slideMasters/slideMaster21.xml" ContentType="application/vnd.openxmlformats-officedocument.presentationml.slideMaster+xml"/>
  <Override PartName="/ppt/slideLayouts/slideLayout282.xml" ContentType="application/vnd.openxmlformats-officedocument.presentationml.slideLayout+xml"/>
  <Override PartName="/ppt/theme/theme9.xml" ContentType="application/vnd.openxmlformats-officedocument.theme+xml"/>
  <Override PartName="/ppt/slideLayouts/slideLayout213.xml" ContentType="application/vnd.openxmlformats-officedocument.presentationml.slideLayout+xml"/>
  <Override PartName="/ppt/slideLayouts/slideLayout260.xml" ContentType="application/vnd.openxmlformats-officedocument.presentationml.slideLayout+xml"/>
  <Override PartName="/ppt/slideLayouts/slideLayout97.xml" ContentType="application/vnd.openxmlformats-officedocument.presentationml.slideLayout+xml"/>
  <Override PartName="/ppt/slideLayouts/slideLayout197.xml" ContentType="application/vnd.openxmlformats-officedocument.presentationml.slideLayout+xml"/>
  <Override PartName="/ppt/theme/theme20.xml" ContentType="application/vnd.openxmlformats-officedocument.theme+xml"/>
  <Override PartName="/ppt/slideLayouts/slideLayout336.xml" ContentType="application/vnd.openxmlformats-officedocument.presentationml.slideLayout+xml"/>
  <Override PartName="/ppt/slides/slide29.xml" ContentType="application/vnd.openxmlformats-officedocument.presentationml.slide+xml"/>
  <Override PartName="/ppt/slides/slide76.xml" ContentType="application/vnd.openxmlformats-officedocument.presentationml.slide+xml"/>
  <Override PartName="/ppt/slideLayouts/slideLayout128.xml" ContentType="application/vnd.openxmlformats-officedocument.presentationml.slideLayout+xml"/>
  <Override PartName="/ppt/slideLayouts/slideLayout175.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64.xml" ContentType="application/vnd.openxmlformats-officedocument.presentationml.slideLayout+xml"/>
  <Override PartName="/ppt/slideLayouts/slideLayout75.xml" ContentType="application/vnd.openxmlformats-officedocument.presentationml.slideLayout+xml"/>
  <Override PartName="/ppt/slideLayouts/slideLayout117.xml" ContentType="application/vnd.openxmlformats-officedocument.presentationml.slideLayout+xml"/>
  <Override PartName="/ppt/slideLayouts/slideLayout164.xml" ContentType="application/vnd.openxmlformats-officedocument.presentationml.slideLayout+xml"/>
  <Override PartName="/ppt/slideLayouts/slideLayout298.xml" ContentType="application/vnd.openxmlformats-officedocument.presentationml.slideLayout+xml"/>
  <Override PartName="/ppt/slideLayouts/slideLayout303.xml" ContentType="application/vnd.openxmlformats-officedocument.presentationml.slideLayout+xml"/>
  <Override PartName="/ppt/slideLayouts/slideLayout314.xml" ContentType="application/vnd.openxmlformats-officedocument.presentationml.slideLayout+xml"/>
  <Override PartName="/ppt/notesSlides/notesSlide67.xml" ContentType="application/vnd.openxmlformats-officedocument.presentationml.notesSlide+xml"/>
  <Override PartName="/ppt/slides/slide43.xml" ContentType="application/vnd.openxmlformats-officedocument.presentationml.slide+xml"/>
  <Override PartName="/ppt/theme/theme1.xml" ContentType="application/vnd.openxmlformats-officedocument.theme+xml"/>
  <Override PartName="/ppt/slideLayouts/slideLayout53.xml" ContentType="application/vnd.openxmlformats-officedocument.presentationml.slideLayout+xml"/>
  <Override PartName="/ppt/slideLayouts/slideLayout106.xml" ContentType="application/vnd.openxmlformats-officedocument.presentationml.slideLayout+xml"/>
  <Override PartName="/ppt/slideLayouts/slideLayout142.xml" ContentType="application/vnd.openxmlformats-officedocument.presentationml.slideLayout+xml"/>
  <Override PartName="/ppt/slideLayouts/slideLayout153.xml" ContentType="application/vnd.openxmlformats-officedocument.presentationml.slideLayout+xml"/>
  <Override PartName="/ppt/slideLayouts/slideLayout287.xml" ContentType="application/vnd.openxmlformats-officedocument.presentationml.slideLayout+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slideMasters/slideMaster26.xml" ContentType="application/vnd.openxmlformats-officedocument.presentationml.slideMaster+xml"/>
  <Override PartName="/ppt/slides/slide32.xml" ContentType="application/vnd.openxmlformats-officedocument.presentationml.slide+xml"/>
  <Override PartName="/ppt/slideLayouts/slideLayout42.xml" ContentType="application/vnd.openxmlformats-officedocument.presentationml.slideLayout+xml"/>
  <Override PartName="/ppt/slideLayouts/slideLayout131.xml" ContentType="application/vnd.openxmlformats-officedocument.presentationml.slideLayout+xml"/>
  <Override PartName="/ppt/slideLayouts/slideLayout229.xml" ContentType="application/vnd.openxmlformats-officedocument.presentationml.slideLayout+xml"/>
  <Override PartName="/ppt/slideLayouts/slideLayout276.xml" ContentType="application/vnd.openxmlformats-officedocument.presentationml.slideLayout+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slideMasters/slideMaster15.xml" ContentType="application/vnd.openxmlformats-officedocument.presentationml.slideMaster+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Layouts/slideLayout120.xml" ContentType="application/vnd.openxmlformats-officedocument.presentationml.slideLayout+xml"/>
  <Override PartName="/ppt/slideLayouts/slideLayout207.xml" ContentType="application/vnd.openxmlformats-officedocument.presentationml.slideLayout+xml"/>
  <Override PartName="/ppt/slideLayouts/slideLayout218.xml" ContentType="application/vnd.openxmlformats-officedocument.presentationml.slideLayout+xml"/>
  <Override PartName="/ppt/slideLayouts/slideLayout254.xml" ContentType="application/vnd.openxmlformats-officedocument.presentationml.slideLayout+xml"/>
  <Override PartName="/ppt/slideLayouts/slideLayout265.xml" ContentType="application/vnd.openxmlformats-officedocument.presentationml.slideLayout+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theme/theme14.xml" ContentType="application/vnd.openxmlformats-officedocument.theme+xml"/>
  <Override PartName="/ppt/slideLayouts/slideLayout243.xml" ContentType="application/vnd.openxmlformats-officedocument.presentationml.slideLayout+xml"/>
  <Override PartName="/ppt/theme/theme25.xml" ContentType="application/vnd.openxmlformats-officedocument.theme+xml"/>
  <Override PartName="/ppt/slideLayouts/slideLayout290.xml" ContentType="application/vnd.openxmlformats-officedocument.presentationml.slideLayout+xml"/>
  <Override PartName="/ppt/notesSlides/notesSlide12.xml" ContentType="application/vnd.openxmlformats-officedocument.presentationml.notesSlide+xml"/>
  <Override PartName="/ppt/slideLayouts/slideLayout232.xml" ContentType="application/vnd.openxmlformats-officedocument.presentationml.slideLayout+xml"/>
  <Override PartName="/ppt/slideLayouts/slideLayout319.xml" ContentType="application/vnd.openxmlformats-officedocument.presentationml.slideLayout+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Layouts/slideLayout69.xml" ContentType="application/vnd.openxmlformats-officedocument.presentationml.slideLayout+xml"/>
  <Override PartName="/ppt/slideLayouts/slideLayout158.xml" ContentType="application/vnd.openxmlformats-officedocument.presentationml.slideLayout+xml"/>
  <Override PartName="/ppt/slideLayouts/slideLayout169.xml" ContentType="application/vnd.openxmlformats-officedocument.presentationml.slideLayout+xml"/>
  <Override PartName="/ppt/slideLayouts/slideLayout210.xml" ContentType="application/vnd.openxmlformats-officedocument.presentationml.slideLayout+xml"/>
  <Override PartName="/ppt/slideLayouts/slideLayout221.xml" ContentType="application/vnd.openxmlformats-officedocument.presentationml.slideLayout+xml"/>
  <Override PartName="/ppt/slideLayouts/slideLayout308.xml" ContentType="application/vnd.openxmlformats-officedocument.presentationml.slideLayout+xml"/>
  <Override PartName="/ppt/slides/slide48.xml" ContentType="application/vnd.openxmlformats-officedocument.presentationml.slide+xml"/>
  <Override PartName="/ppt/slideLayouts/slideLayout58.xml" ContentType="application/vnd.openxmlformats-officedocument.presentationml.slideLayout+xml"/>
  <Override PartName="/ppt/slideLayouts/slideLayout147.xml" ContentType="application/vnd.openxmlformats-officedocument.presentationml.slideLayout+xml"/>
  <Override PartName="/ppt/slideLayouts/slideLayout194.xml" ContentType="application/vnd.openxmlformats-officedocument.presentationml.slideLayout+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Layouts/slideLayout47.xml" ContentType="application/vnd.openxmlformats-officedocument.presentationml.slideLayout+xml"/>
  <Override PartName="/ppt/slideLayouts/slideLayout83.xml" ContentType="application/vnd.openxmlformats-officedocument.presentationml.slideLayout+xml"/>
  <Override PartName="/ppt/slideLayouts/slideLayout94.xml" ContentType="application/vnd.openxmlformats-officedocument.presentationml.slideLayout+xml"/>
  <Override PartName="/ppt/slideLayouts/slideLayout136.xml" ContentType="application/vnd.openxmlformats-officedocument.presentationml.slideLayout+xml"/>
  <Override PartName="/ppt/slideLayouts/slideLayout183.xml" ContentType="application/vnd.openxmlformats-officedocument.presentationml.slideLayout+xml"/>
  <Override PartName="/ppt/slideLayouts/slideLayout322.xml" ContentType="application/vnd.openxmlformats-officedocument.presentationml.slideLayout+xml"/>
  <Override PartName="/ppt/slideLayouts/slideLayout333.xml" ContentType="application/vnd.openxmlformats-officedocument.presentationml.slideLayout+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Layouts/slideLayout72.xml" ContentType="application/vnd.openxmlformats-officedocument.presentationml.slideLayout+xml"/>
  <Override PartName="/ppt/slideLayouts/slideLayout114.xml" ContentType="application/vnd.openxmlformats-officedocument.presentationml.slideLayout+xml"/>
  <Override PartName="/ppt/slideLayouts/slideLayout125.xml" ContentType="application/vnd.openxmlformats-officedocument.presentationml.slideLayout+xml"/>
  <Override PartName="/ppt/slideLayouts/slideLayout161.xml" ContentType="application/vnd.openxmlformats-officedocument.presentationml.slideLayout+xml"/>
  <Override PartName="/ppt/slideLayouts/slideLayout172.xml" ContentType="application/vnd.openxmlformats-officedocument.presentationml.slideLayout+xml"/>
  <Override PartName="/ppt/slideLayouts/slideLayout259.xml" ContentType="application/vnd.openxmlformats-officedocument.presentationml.slideLayout+xml"/>
  <Override PartName="/ppt/slideLayouts/slideLayout311.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slides/slide51.xml" ContentType="application/vnd.openxmlformats-officedocument.presentationml.slide+xml"/>
  <Override PartName="/ppt/slideLayouts/slideLayout14.xml" ContentType="application/vnd.openxmlformats-officedocument.presentationml.slideLayout+xml"/>
  <Override PartName="/ppt/slideLayouts/slideLayout61.xml" ContentType="application/vnd.openxmlformats-officedocument.presentationml.slideLayout+xml"/>
  <Override PartName="/ppt/slideLayouts/slideLayout103.xml" ContentType="application/vnd.openxmlformats-officedocument.presentationml.slideLayout+xml"/>
  <Override PartName="/ppt/slideLayouts/slideLayout150.xml" ContentType="application/vnd.openxmlformats-officedocument.presentationml.slideLayout+xml"/>
  <Override PartName="/ppt/theme/theme19.xml" ContentType="application/vnd.openxmlformats-officedocument.theme+xml"/>
  <Override PartName="/ppt/slideLayouts/slideLayout248.xml" ContentType="application/vnd.openxmlformats-officedocument.presentationml.slideLayout+xml"/>
  <Override PartName="/ppt/slideLayouts/slideLayout295.xml" ContentType="application/vnd.openxmlformats-officedocument.presentationml.slideLayout+xml"/>
  <Override PartName="/ppt/slideLayouts/slideLayout300.xml" ContentType="application/vnd.openxmlformats-officedocument.presentationml.slideLayout+xml"/>
  <Override PartName="/ppt/notesSlides/notesSlide53.xml" ContentType="application/vnd.openxmlformats-officedocument.presentationml.notesSlide+xml"/>
  <Override PartName="/ppt/slideMasters/slideMaster23.xml" ContentType="application/vnd.openxmlformats-officedocument.presentationml.slideMaster+xml"/>
  <Override PartName="/ppt/slides/slide40.xml" ContentType="application/vnd.openxmlformats-officedocument.presentationml.slide+xml"/>
  <Override PartName="/ppt/slideLayouts/slideLayout50.xml" ContentType="application/vnd.openxmlformats-officedocument.presentationml.slideLayout+xml"/>
  <Override PartName="/ppt/slideLayouts/slideLayout226.xml" ContentType="application/vnd.openxmlformats-officedocument.presentationml.slideLayout+xml"/>
  <Override PartName="/ppt/slideLayouts/slideLayout237.xml" ContentType="application/vnd.openxmlformats-officedocument.presentationml.slideLayout+xml"/>
  <Override PartName="/ppt/slideLayouts/slideLayout273.xml" ContentType="application/vnd.openxmlformats-officedocument.presentationml.slideLayout+xml"/>
  <Override PartName="/ppt/slideLayouts/slideLayout284.xml" ContentType="application/vnd.openxmlformats-officedocument.presentationml.slideLayout+xml"/>
  <Override PartName="/ppt/notesSlides/notesSlide42.xml" ContentType="application/vnd.openxmlformats-officedocument.presentationml.notesSlide+xml"/>
  <Override PartName="/ppt/slideMasters/slideMaster9.xml" ContentType="application/vnd.openxmlformats-officedocument.presentationml.slideMaster+xml"/>
  <Override PartName="/ppt/slideMasters/slideMaster12.xml" ContentType="application/vnd.openxmlformats-officedocument.presentationml.slideMaster+xml"/>
  <Override PartName="/ppt/slideLayouts/slideLayout215.xml" ContentType="application/vnd.openxmlformats-officedocument.presentationml.slideLayout+xml"/>
  <Override PartName="/ppt/slideLayouts/slideLayout262.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slideLayouts/slideLayout99.xml" ContentType="application/vnd.openxmlformats-officedocument.presentationml.slideLayout+xml"/>
  <Override PartName="/ppt/slideLayouts/slideLayout188.xml" ContentType="application/vnd.openxmlformats-officedocument.presentationml.slideLayout+xml"/>
  <Override PartName="/ppt/slideLayouts/slideLayout199.xml" ContentType="application/vnd.openxmlformats-officedocument.presentationml.slideLayout+xml"/>
  <Override PartName="/ppt/slideLayouts/slideLayout204.xml" ContentType="application/vnd.openxmlformats-officedocument.presentationml.slideLayout+xml"/>
  <Override PartName="/ppt/theme/theme22.xml" ContentType="application/vnd.openxmlformats-officedocument.theme+xml"/>
  <Override PartName="/ppt/slideLayouts/slideLayout251.xml" ContentType="application/vnd.openxmlformats-officedocument.presentationml.slideLayout+xml"/>
  <Override PartName="/ppt/slideLayouts/slideLayout338.xml" ContentType="application/vnd.openxmlformats-officedocument.presentationml.slideLayout+xml"/>
  <Override PartName="/ppt/slides/slide78.xml" ContentType="application/vnd.openxmlformats-officedocument.presentationml.slide+xml"/>
  <Override PartName="/ppt/slideLayouts/slideLayout88.xml" ContentType="application/vnd.openxmlformats-officedocument.presentationml.slideLayout+xml"/>
  <Override PartName="/ppt/theme/theme11.xml" ContentType="application/vnd.openxmlformats-officedocument.theme+xml"/>
  <Override PartName="/ppt/slideLayouts/slideLayout177.xml" ContentType="application/vnd.openxmlformats-officedocument.presentationml.slideLayout+xml"/>
  <Override PartName="/ppt/slideLayouts/slideLayout240.xml" ContentType="application/vnd.openxmlformats-officedocument.presentationml.slideLayout+xml"/>
  <Override PartName="/ppt/slideLayouts/slideLayout327.xml" ContentType="application/vnd.openxmlformats-officedocument.presentationml.slideLayout+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66.xml" ContentType="application/vnd.openxmlformats-officedocument.presentationml.slideLayout+xml"/>
  <Override PartName="/ppt/slideLayouts/slideLayout77.xml" ContentType="application/vnd.openxmlformats-officedocument.presentationml.slideLayout+xml"/>
  <Override PartName="/ppt/slideLayouts/slideLayout119.xml" ContentType="application/vnd.openxmlformats-officedocument.presentationml.slideLayout+xml"/>
  <Override PartName="/ppt/slideLayouts/slideLayout166.xml" ContentType="application/vnd.openxmlformats-officedocument.presentationml.slideLayout+xml"/>
  <Override PartName="/ppt/slideLayouts/slideLayout316.xml" ContentType="application/vnd.openxmlformats-officedocument.presentationml.slideLayout+xml"/>
  <Override PartName="/ppt/notesSlides/notesSlide6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theme/theme3.xml" ContentType="application/vnd.openxmlformats-officedocument.theme+xml"/>
  <Override PartName="/ppt/slideLayouts/slideLayout55.xml" ContentType="application/vnd.openxmlformats-officedocument.presentationml.slideLayout+xml"/>
  <Override PartName="/ppt/slideLayouts/slideLayout108.xml" ContentType="application/vnd.openxmlformats-officedocument.presentationml.slideLayout+xml"/>
  <Override PartName="/ppt/slideLayouts/slideLayout155.xml" ContentType="application/vnd.openxmlformats-officedocument.presentationml.slideLayout+xml"/>
  <Override PartName="/ppt/slideLayouts/slideLayout289.xml" ContentType="application/vnd.openxmlformats-officedocument.presentationml.slideLayout+xml"/>
  <Override PartName="/ppt/slideLayouts/slideLayout305.xml" ContentType="application/vnd.openxmlformats-officedocument.presentationml.slideLayout+xml"/>
  <Override PartName="/ppt/slideLayouts/slideLayout341.xml" ContentType="application/vnd.openxmlformats-officedocument.presentationml.slideLayout+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slideMasters/slideMaster28.xml" ContentType="application/vnd.openxmlformats-officedocument.presentationml.slideMaster+xml"/>
  <Override PartName="/ppt/slides/slide34.xml" ContentType="application/vnd.openxmlformats-officedocument.presentationml.slide+xml"/>
  <Override PartName="/ppt/slides/slide81.xml" ContentType="application/vnd.openxmlformats-officedocument.presentationml.slide+xml"/>
  <Override PartName="/ppt/slideLayouts/slideLayout44.xml" ContentType="application/vnd.openxmlformats-officedocument.presentationml.slideLayout+xml"/>
  <Override PartName="/ppt/slideLayouts/slideLayout91.xml" ContentType="application/vnd.openxmlformats-officedocument.presentationml.slideLayout+xml"/>
  <Override PartName="/ppt/slideLayouts/slideLayout133.xml" ContentType="application/vnd.openxmlformats-officedocument.presentationml.slideLayout+xml"/>
  <Override PartName="/ppt/slideLayouts/slideLayout144.xml" ContentType="application/vnd.openxmlformats-officedocument.presentationml.slideLayout+xml"/>
  <Override PartName="/ppt/slideLayouts/slideLayout180.xml" ContentType="application/vnd.openxmlformats-officedocument.presentationml.slideLayout+xml"/>
  <Override PartName="/ppt/slideLayouts/slideLayout191.xml" ContentType="application/vnd.openxmlformats-officedocument.presentationml.slideLayout+xml"/>
  <Override PartName="/ppt/slideLayouts/slideLayout278.xml" ContentType="application/vnd.openxmlformats-officedocument.presentationml.slideLayout+xml"/>
  <Override PartName="/ppt/slideLayouts/slideLayout330.xml" ContentType="application/vnd.openxmlformats-officedocument.presentationml.slideLayout+xml"/>
  <Override PartName="/ppt/notesSlides/notesSlide36.xml" ContentType="application/vnd.openxmlformats-officedocument.presentationml.notesSlide+xml"/>
  <Default Extension="rels" ContentType="application/vnd.openxmlformats-package.relationships+xml"/>
  <Override PartName="/ppt/slideMasters/slideMaster17.xml" ContentType="application/vnd.openxmlformats-officedocument.presentationml.slideMaster+xml"/>
  <Override PartName="/ppt/slides/slide23.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80.xml" ContentType="application/vnd.openxmlformats-officedocument.presentationml.slideLayout+xml"/>
  <Override PartName="/ppt/slideLayouts/slideLayout122.xml" ContentType="application/vnd.openxmlformats-officedocument.presentationml.slideLayout+xml"/>
  <Override PartName="/ppt/slideLayouts/slideLayout209.xml" ContentType="application/vnd.openxmlformats-officedocument.presentationml.slideLayout+xml"/>
  <Override PartName="/ppt/slideLayouts/slideLayout256.xml" ContentType="application/vnd.openxmlformats-officedocument.presentationml.slideLayout+xml"/>
  <Override PartName="/ppt/slideLayouts/slideLayout267.xml" ContentType="application/vnd.openxmlformats-officedocument.presentationml.slideLayout+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111.xml" ContentType="application/vnd.openxmlformats-officedocument.presentationml.slideLayout+xml"/>
  <Override PartName="/ppt/theme/theme16.xml" ContentType="application/vnd.openxmlformats-officedocument.theme+xml"/>
  <Override PartName="/ppt/slideLayouts/slideLayout245.xml" ContentType="application/vnd.openxmlformats-officedocument.presentationml.slideLayout+xml"/>
  <Override PartName="/ppt/slideLayouts/slideLayout292.xml" ContentType="application/vnd.openxmlformats-officedocument.presentationml.slideLayout+xml"/>
  <Override PartName="/ppt/theme/theme27.xml" ContentType="application/vnd.openxmlformats-officedocument.them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slideMasters/slideMaster31.xml" ContentType="application/vnd.openxmlformats-officedocument.presentationml.slideMaster+xml"/>
  <Override PartName="/ppt/commentAuthors.xml" ContentType="application/vnd.openxmlformats-officedocument.presentationml.commentAuthors+xml"/>
  <Override PartName="/ppt/slideLayouts/slideLayout100.xml" ContentType="application/vnd.openxmlformats-officedocument.presentationml.slideLayout+xml"/>
  <Override PartName="/ppt/slideLayouts/slideLayout234.xml" ContentType="application/vnd.openxmlformats-officedocument.presentationml.slideLayout+xml"/>
  <Override PartName="/ppt/slideLayouts/slideLayout281.xml" ContentType="application/vnd.openxmlformats-officedocument.presentationml.slideLayout+xml"/>
  <Override PartName="/ppt/notesSlides/notesSlide50.xml" ContentType="application/vnd.openxmlformats-officedocument.presentationml.notesSlide+xml"/>
  <Override PartName="/ppt/slideMasters/slideMaster6.xml" ContentType="application/vnd.openxmlformats-officedocument.presentationml.slideMaster+xml"/>
  <Override PartName="/ppt/slideMasters/slideMaster20.xml" ContentType="application/vnd.openxmlformats-officedocument.presentationml.slideMaster+xml"/>
  <Override PartName="/ppt/theme/theme8.xml" ContentType="application/vnd.openxmlformats-officedocument.theme+xml"/>
  <Override PartName="/ppt/slideLayouts/slideLayout223.xml" ContentType="application/vnd.openxmlformats-officedocument.presentationml.slideLayout+xml"/>
  <Override PartName="/ppt/slideLayouts/slideLayout270.xml" ContentType="application/vnd.openxmlformats-officedocument.presentationml.slideLayout+xml"/>
  <Override PartName="/ppt/slideLayouts/slideLayout149.xml" ContentType="application/vnd.openxmlformats-officedocument.presentationml.slideLayout+xml"/>
  <Override PartName="/ppt/slideLayouts/slideLayout196.xml" ContentType="application/vnd.openxmlformats-officedocument.presentationml.slideLayout+xml"/>
  <Override PartName="/ppt/slideLayouts/slideLayout201.xml" ContentType="application/vnd.openxmlformats-officedocument.presentationml.slideLayout+xml"/>
  <Override PartName="/ppt/slideLayouts/slideLayout212.xml" ContentType="application/vnd.openxmlformats-officedocument.presentationml.slideLayout+xml"/>
  <Override PartName="/ppt/theme/theme30.xml" ContentType="application/vnd.openxmlformats-officedocument.theme+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85.xml" ContentType="application/vnd.openxmlformats-officedocument.presentationml.slideLayout+xml"/>
  <Override PartName="/ppt/slideLayouts/slideLayout96.xml" ContentType="application/vnd.openxmlformats-officedocument.presentationml.slideLayout+xml"/>
  <Override PartName="/ppt/slideLayouts/slideLayout138.xml" ContentType="application/vnd.openxmlformats-officedocument.presentationml.slideLayout+xml"/>
  <Override PartName="/ppt/slideLayouts/slideLayout185.xml" ContentType="application/vnd.openxmlformats-officedocument.presentationml.slideLayout+xml"/>
  <Override PartName="/ppt/slideLayouts/slideLayout324.xml" ContentType="application/vnd.openxmlformats-officedocument.presentationml.slideLayout+xml"/>
  <Override PartName="/ppt/slideLayouts/slideLayout335.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Layouts/slideLayout74.xml" ContentType="application/vnd.openxmlformats-officedocument.presentationml.slideLayout+xml"/>
  <Override PartName="/ppt/slideLayouts/slideLayout116.xml" ContentType="application/vnd.openxmlformats-officedocument.presentationml.slideLayout+xml"/>
  <Override PartName="/ppt/slideLayouts/slideLayout127.xml" ContentType="application/vnd.openxmlformats-officedocument.presentationml.slideLayout+xml"/>
  <Override PartName="/ppt/slideLayouts/slideLayout163.xml" ContentType="application/vnd.openxmlformats-officedocument.presentationml.slideLayout+xml"/>
  <Override PartName="/ppt/slideLayouts/slideLayout174.xml" ContentType="application/vnd.openxmlformats-officedocument.presentationml.slideLayout+xml"/>
  <Override PartName="/ppt/slideLayouts/slideLayout313.xml" ContentType="application/vnd.openxmlformats-officedocument.presentationml.slideLayout+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slides/slide53.xml" ContentType="application/vnd.openxmlformats-officedocument.presentationml.slide+xml"/>
  <Override PartName="/ppt/slideLayouts/slideLayout16.xml" ContentType="application/vnd.openxmlformats-officedocument.presentationml.slideLayout+xml"/>
  <Override PartName="/ppt/slideLayouts/slideLayout63.xml" ContentType="application/vnd.openxmlformats-officedocument.presentationml.slideLayout+xml"/>
  <Override PartName="/ppt/slideLayouts/slideLayout105.xml" ContentType="application/vnd.openxmlformats-officedocument.presentationml.slideLayout+xml"/>
  <Override PartName="/ppt/slideLayouts/slideLayout152.xml" ContentType="application/vnd.openxmlformats-officedocument.presentationml.slideLayout+xml"/>
  <Override PartName="/ppt/slideLayouts/slideLayout297.xml" ContentType="application/vnd.openxmlformats-officedocument.presentationml.slideLayout+xml"/>
  <Override PartName="/ppt/slideLayouts/slideLayout302.xml" ContentType="application/vnd.openxmlformats-officedocument.presentationml.slideLayout+xml"/>
  <Default Extension="jpeg" ContentType="image/jpeg"/>
  <Override PartName="/ppt/notesSlides/notesSlide55.xml" ContentType="application/vnd.openxmlformats-officedocument.presentationml.notesSlide+xml"/>
  <Override PartName="/ppt/slideMasters/slideMaster25.xml" ContentType="application/vnd.openxmlformats-officedocument.presentationml.slideMaster+xml"/>
  <Override PartName="/ppt/slides/slide31.xml" ContentType="application/vnd.openxmlformats-officedocument.presentationml.slide+xml"/>
  <Override PartName="/ppt/slides/slide42.xml" ContentType="application/vnd.openxmlformats-officedocument.presentationml.slide+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slideLayouts/slideLayout141.xml" ContentType="application/vnd.openxmlformats-officedocument.presentationml.slideLayout+xml"/>
  <Override PartName="/ppt/slideLayouts/slideLayout228.xml" ContentType="application/vnd.openxmlformats-officedocument.presentationml.slideLayout+xml"/>
  <Override PartName="/ppt/slideLayouts/slideLayout239.xml" ContentType="application/vnd.openxmlformats-officedocument.presentationml.slideLayout+xml"/>
  <Override PartName="/ppt/slideLayouts/slideLayout275.xml" ContentType="application/vnd.openxmlformats-officedocument.presentationml.slideLayout+xml"/>
  <Override PartName="/ppt/slideLayouts/slideLayout286.xml" ContentType="application/vnd.openxmlformats-officedocument.presentationml.slideLayout+xml"/>
  <Override PartName="/ppt/notesSlides/notesSlide44.xml" ContentType="application/vnd.openxmlformats-officedocument.presentationml.notesSlide+xml"/>
  <Override PartName="/ppt/slideMasters/slideMaster14.xml" ContentType="application/vnd.openxmlformats-officedocument.presentationml.slideMaster+xml"/>
  <Override PartName="/ppt/slides/slide20.xml" ContentType="application/vnd.openxmlformats-officedocument.presentationml.slide+xml"/>
  <Override PartName="/ppt/slideLayouts/slideLayout30.xml" ContentType="application/vnd.openxmlformats-officedocument.presentationml.slideLayout+xml"/>
  <Override PartName="/ppt/slideLayouts/slideLayout130.xml" ContentType="application/vnd.openxmlformats-officedocument.presentationml.slideLayout+xml"/>
  <Override PartName="/ppt/slideLayouts/slideLayout217.xml" ContentType="application/vnd.openxmlformats-officedocument.presentationml.slideLayout+xml"/>
  <Override PartName="/ppt/slideLayouts/slideLayout264.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slideLayouts/slideLayout206.xml" ContentType="application/vnd.openxmlformats-officedocument.presentationml.slideLayout+xml"/>
  <Override PartName="/ppt/slideLayouts/slideLayout253.xml" ContentType="application/vnd.openxmlformats-officedocument.presentationml.slideLayout+xml"/>
  <Override PartName="/ppt/theme/theme24.xml" ContentType="application/vnd.openxmlformats-officedocument.theme+xml"/>
  <Override PartName="/ppt/notesSlides/notesSlide11.xml" ContentType="application/vnd.openxmlformats-officedocument.presentationml.notesSlide+xml"/>
  <Override PartName="/ppt/theme/theme13.xml" ContentType="application/vnd.openxmlformats-officedocument.theme+xml"/>
  <Override PartName="/ppt/slideLayouts/slideLayout179.xml" ContentType="application/vnd.openxmlformats-officedocument.presentationml.slideLayout+xml"/>
  <Override PartName="/ppt/slideLayouts/slideLayout231.xml" ContentType="application/vnd.openxmlformats-officedocument.presentationml.slideLayout+xml"/>
  <Override PartName="/ppt/slideLayouts/slideLayout242.xml" ContentType="application/vnd.openxmlformats-officedocument.presentationml.slideLayout+xml"/>
  <Override PartName="/ppt/slideLayouts/slideLayout329.xml" ContentType="application/vnd.openxmlformats-officedocument.presentationml.slideLayout+xml"/>
  <Override PartName="/ppt/slides/slide8.xml" ContentType="application/vnd.openxmlformats-officedocument.presentationml.slide+xml"/>
  <Override PartName="/ppt/slides/slide69.xml" ContentType="application/vnd.openxmlformats-officedocument.presentationml.slide+xml"/>
  <Override PartName="/ppt/slideLayouts/slideLayout68.xml" ContentType="application/vnd.openxmlformats-officedocument.presentationml.slideLayout+xml"/>
  <Override PartName="/ppt/slideLayouts/slideLayout79.xml" ContentType="application/vnd.openxmlformats-officedocument.presentationml.slideLayout+xml"/>
  <Override PartName="/ppt/slideLayouts/slideLayout168.xml" ContentType="application/vnd.openxmlformats-officedocument.presentationml.slideLayout+xml"/>
  <Override PartName="/ppt/slideLayouts/slideLayout220.xml" ContentType="application/vnd.openxmlformats-officedocument.presentationml.slideLayout+xml"/>
  <Override PartName="/ppt/slideLayouts/slideLayout318.xml" ContentType="application/vnd.openxmlformats-officedocument.presentationml.slideLayout+xml"/>
  <Override PartName="/ppt/slideMasters/slideMaster3.xml" ContentType="application/vnd.openxmlformats-officedocument.presentationml.slideMaster+xml"/>
  <Override PartName="/ppt/slides/slide58.xml" ContentType="application/vnd.openxmlformats-officedocument.presentationml.slide+xml"/>
  <Override PartName="/ppt/slideLayouts/slideLayout57.xml" ContentType="application/vnd.openxmlformats-officedocument.presentationml.slideLayout+xml"/>
  <Override PartName="/ppt/slideLayouts/slideLayout157.xml" ContentType="application/vnd.openxmlformats-officedocument.presentationml.slideLayout+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Layouts/slideLayout135.xml" ContentType="application/vnd.openxmlformats-officedocument.presentationml.slideLayout+xml"/>
  <Override PartName="/ppt/slideLayouts/slideLayout182.xml" ContentType="application/vnd.openxmlformats-officedocument.presentationml.slideLayout+xml"/>
  <Override PartName="/ppt/notesSlides/notesSlide49.xml" ContentType="application/vnd.openxmlformats-officedocument.presentationml.notesSlide+xml"/>
  <Override PartName="/ppt/slideMasters/slideMaster19.xml" ContentType="application/vnd.openxmlformats-officedocument.presentationml.slideMaster+xml"/>
  <Override PartName="/ppt/slideLayouts/slideLayout35.xml" ContentType="application/vnd.openxmlformats-officedocument.presentationml.slideLayout+xml"/>
  <Override PartName="/ppt/slideLayouts/slideLayout82.xml" ContentType="application/vnd.openxmlformats-officedocument.presentationml.slideLayout+xml"/>
  <Override PartName="/ppt/slideLayouts/slideLayout258.xml" ContentType="application/vnd.openxmlformats-officedocument.presentationml.slideLayout+xml"/>
  <Override PartName="/ppt/slideLayouts/slideLayout321.xml" ContentType="application/vnd.openxmlformats-officedocument.presentationml.slideLayout+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60.xml" ContentType="application/vnd.openxmlformats-officedocument.presentationml.slideLayout+xml"/>
  <Override PartName="/ppt/slideLayouts/slideLayout113.xml" ContentType="application/vnd.openxmlformats-officedocument.presentationml.slideLayout+xml"/>
  <Override PartName="/ppt/slideLayouts/slideLayout160.xml" ContentType="application/vnd.openxmlformats-officedocument.presentationml.slideLayout+xml"/>
  <Override PartName="/ppt/theme/theme18.xml" ContentType="application/vnd.openxmlformats-officedocument.theme+xml"/>
  <Override PartName="/ppt/tableStyles.xml" ContentType="application/vnd.openxmlformats-officedocument.presentationml.tableStyles+xml"/>
  <Override PartName="/ppt/slideLayouts/slideLayout236.xml" ContentType="application/vnd.openxmlformats-officedocument.presentationml.slideLayout+xml"/>
  <Override PartName="/ppt/slideLayouts/slideLayout283.xml" ContentType="application/vnd.openxmlformats-officedocument.presentationml.slideLayout+xml"/>
  <Override PartName="/ppt/notesSlides/notesSlide52.xml" ContentType="application/vnd.openxmlformats-officedocument.presentationml.notesSlide+xml"/>
  <Override PartName="/ppt/slideMasters/slideMaster22.xml" ContentType="application/vnd.openxmlformats-officedocument.presentationml.slideMaster+xml"/>
  <Override PartName="/ppt/notesSlides/notesSlide30.xml" ContentType="application/vnd.openxmlformats-officedocument.presentationml.notesSlide+xml"/>
  <Override PartName="/ppt/slideLayouts/slideLayout198.xml" ContentType="application/vnd.openxmlformats-officedocument.presentationml.slideLayout+xml"/>
  <Override PartName="/ppt/slideLayouts/slideLayout214.xml" ContentType="application/vnd.openxmlformats-officedocument.presentationml.slideLayout+xml"/>
  <Override PartName="/ppt/theme/theme21.xml" ContentType="application/vnd.openxmlformats-officedocument.theme+xml"/>
  <Override PartName="/ppt/slideLayouts/slideLayout261.xml" ContentType="application/vnd.openxmlformats-officedocument.presentationml.slideLayout+xml"/>
  <Override PartName="/ppt/slides/slide77.xml" ContentType="application/vnd.openxmlformats-officedocument.presentationml.slide+xml"/>
  <Override PartName="/ppt/slideLayouts/slideLayout98.xml" ContentType="application/vnd.openxmlformats-officedocument.presentationml.slideLayout+xml"/>
  <Override PartName="/ppt/slideLayouts/slideLayout337.xml" ContentType="application/vnd.openxmlformats-officedocument.presentationml.slideLayout+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slideLayouts/slideLayout76.xml" ContentType="application/vnd.openxmlformats-officedocument.presentationml.slideLayout+xml"/>
  <Override PartName="/ppt/slideLayouts/slideLayout129.xml" ContentType="application/vnd.openxmlformats-officedocument.presentationml.slideLayout+xml"/>
  <Override PartName="/ppt/slideLayouts/slideLayout176.xml" ContentType="application/vnd.openxmlformats-officedocument.presentationml.slideLayout+xml"/>
  <Override PartName="/ppt/slideLayouts/slideLayout315.xml" ContentType="application/vnd.openxmlformats-officedocument.presentationml.slideLayout+xml"/>
  <Override PartName="/ppt/notesSlides/notesSlide68.xml" ContentType="application/vnd.openxmlformats-officedocument.presentationml.notesSlide+xml"/>
  <Override PartName="/ppt/slides/slide55.xml" ContentType="application/vnd.openxmlformats-officedocument.presentationml.slide+xml"/>
  <Override PartName="/ppt/slideLayouts/slideLayout107.xml" ContentType="application/vnd.openxmlformats-officedocument.presentationml.slideLayout+xml"/>
  <Override PartName="/ppt/slideLayouts/slideLayout154.xml" ContentType="application/vnd.openxmlformats-officedocument.presentationml.slideLayout+xml"/>
  <Override PartName="/ppt/slideLayouts/slideLayout299.xml" ContentType="application/vnd.openxmlformats-officedocument.presentationml.slideLayout+xml"/>
  <Override PartName="/ppt/slides/slide33.xml" ContentType="application/vnd.openxmlformats-officedocument.presentationml.slide+xml"/>
  <Override PartName="/ppt/slides/slide80.xml" ContentType="application/vnd.openxmlformats-officedocument.presentationml.slide+xml"/>
  <Override PartName="/ppt/slideLayouts/slideLayout54.xml" ContentType="application/vnd.openxmlformats-officedocument.presentationml.slideLayout+xml"/>
  <Override PartName="/ppt/slideLayouts/slideLayout277.xml" ContentType="application/vnd.openxmlformats-officedocument.presentationml.slideLayout+xml"/>
  <Override PartName="/ppt/slideLayouts/slideLayout340.xml" ContentType="application/vnd.openxmlformats-officedocument.presentationml.slideLayout+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Masters/slideMaster16.xml" ContentType="application/vnd.openxmlformats-officedocument.presentationml.slideMaster+xml"/>
  <Override PartName="/ppt/slideLayouts/slideLayout32.xml" ContentType="application/vnd.openxmlformats-officedocument.presentationml.slideLayout+xml"/>
  <Override PartName="/ppt/slideLayouts/slideLayout132.xml" ContentType="application/vnd.openxmlformats-officedocument.presentationml.slideLayout+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Layouts/slideLayout110.xml" ContentType="application/vnd.openxmlformats-officedocument.presentationml.slideLayout+xml"/>
  <Override PartName="/ppt/slideLayouts/slideLayout208.xml" ContentType="application/vnd.openxmlformats-officedocument.presentationml.slideLayout+xml"/>
  <Override PartName="/ppt/slideLayouts/slideLayout255.xml" ContentType="application/vnd.openxmlformats-officedocument.presentationml.slideLayout+xml"/>
  <Override PartName="/ppt/slideLayouts/slideLayout10.xml" ContentType="application/vnd.openxmlformats-officedocument.presentationml.slideLayout+xml"/>
  <Override PartName="/ppt/theme/theme15.xml" ContentType="application/vnd.openxmlformats-officedocument.theme+xml"/>
  <Override PartName="/ppt/slideLayouts/slideLayout233.xml" ContentType="application/vnd.openxmlformats-officedocument.presentationml.slideLayout+xml"/>
  <Override PartName="/ppt/slideLayouts/slideLayout280.xml" ContentType="application/vnd.openxmlformats-officedocument.presentationml.slideLayout+xml"/>
  <Override PartName="/ppt/slides/slide49.xml" ContentType="application/vnd.openxmlformats-officedocument.presentationml.slide+xml"/>
  <Override PartName="/ppt/theme/theme7.xml" ContentType="application/vnd.openxmlformats-officedocument.theme+xml"/>
  <Override PartName="/ppt/slideLayouts/slideLayout211.xml" ContentType="application/vnd.openxmlformats-officedocument.presentationml.slideLayout+xml"/>
  <Override PartName="/ppt/slideLayouts/slideLayout309.xml" ContentType="application/vnd.openxmlformats-officedocument.presentationml.slideLayout+xml"/>
  <Override PartName="/ppt/slideLayouts/slideLayout48.xml" ContentType="application/vnd.openxmlformats-officedocument.presentationml.slideLayout+xml"/>
  <Override PartName="/ppt/slideLayouts/slideLayout95.xml" ContentType="application/vnd.openxmlformats-officedocument.presentationml.slideLayout+xml"/>
  <Override PartName="/ppt/slideLayouts/slideLayout148.xml" ContentType="application/vnd.openxmlformats-officedocument.presentationml.slideLayout+xml"/>
  <Override PartName="/ppt/slideLayouts/slideLayout195.xml" ContentType="application/vnd.openxmlformats-officedocument.presentationml.slideLayout+xml"/>
  <Override PartName="/ppt/slideLayouts/slideLayout334.xml" ContentType="application/vnd.openxmlformats-officedocument.presentationml.slideLayout+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slideLayouts/slideLayout126.xml" ContentType="application/vnd.openxmlformats-officedocument.presentationml.slideLayout+xml"/>
  <Override PartName="/ppt/slideLayouts/slideLayout173.xml" ContentType="application/vnd.openxmlformats-officedocument.presentationml.slideLayout+xml"/>
  <Override PartName="/ppt/slides/slide2.xml" ContentType="application/vnd.openxmlformats-officedocument.presentationml.slide+xml"/>
  <Override PartName="/ppt/slides/slide52.xml" ContentType="application/vnd.openxmlformats-officedocument.presentationml.slide+xml"/>
  <Override PartName="/ppt/slideLayouts/slideLayout26.xml" ContentType="application/vnd.openxmlformats-officedocument.presentationml.slideLayout+xml"/>
  <Override PartName="/ppt/slideLayouts/slideLayout73.xml" ContentType="application/vnd.openxmlformats-officedocument.presentationml.slideLayout+xml"/>
  <Override PartName="/ppt/slideLayouts/slideLayout249.xml" ContentType="application/vnd.openxmlformats-officedocument.presentationml.slideLayout+xml"/>
  <Override PartName="/ppt/slideLayouts/slideLayout296.xml" ContentType="application/vnd.openxmlformats-officedocument.presentationml.slideLayout+xml"/>
  <Override PartName="/ppt/slideLayouts/slideLayout312.xml" ContentType="application/vnd.openxmlformats-officedocument.presentationml.slideLayout+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slideLayouts/slideLayout51.xml" ContentType="application/vnd.openxmlformats-officedocument.presentationml.slideLayout+xml"/>
  <Override PartName="/ppt/slideLayouts/slideLayout104.xml" ContentType="application/vnd.openxmlformats-officedocument.presentationml.slideLayout+xml"/>
  <Override PartName="/ppt/slideLayouts/slideLayout151.xml" ContentType="application/vnd.openxmlformats-officedocument.presentationml.slideLayout+xml"/>
  <Override PartName="/ppt/notesSlides/notesSlide43.xml" ContentType="application/vnd.openxmlformats-officedocument.presentationml.notesSlide+xml"/>
  <Override PartName="/ppt/slides/slide30.xml" ContentType="application/vnd.openxmlformats-officedocument.presentationml.slide+xml"/>
  <Override PartName="/ppt/slideLayouts/slideLayout227.xml" ContentType="application/vnd.openxmlformats-officedocument.presentationml.slideLayout+xml"/>
  <Override PartName="/ppt/slideLayouts/slideLayout274.xml" ContentType="application/vnd.openxmlformats-officedocument.presentationml.slideLayout+xml"/>
  <Override PartName="/ppt/slideMasters/slideMaster13.xml" ContentType="application/vnd.openxmlformats-officedocument.presentationml.slideMaster+xml"/>
  <Override PartName="/ppt/slideLayouts/slideLayout205.xml" ContentType="application/vnd.openxmlformats-officedocument.presentationml.slideLayout+xml"/>
  <Override PartName="/ppt/slideLayouts/slideLayout252.xml" ContentType="application/vnd.openxmlformats-officedocument.presentationml.slideLayout+xml"/>
  <Override PartName="/ppt/notesSlides/notesSlide9.xml" ContentType="application/vnd.openxmlformats-officedocument.presentationml.notesSlide+xml"/>
  <Override PartName="/ppt/notesSlides/notesSlide21.xml" ContentType="application/vnd.openxmlformats-officedocument.presentationml.notesSlide+xml"/>
  <Override PartName="/ppt/slideLayouts/slideLayout89.xml" ContentType="application/vnd.openxmlformats-officedocument.presentationml.slideLayout+xml"/>
  <Override PartName="/ppt/theme/theme12.xml" ContentType="application/vnd.openxmlformats-officedocument.theme+xml"/>
  <Override PartName="/ppt/slideLayouts/slideLayout189.xml" ContentType="application/vnd.openxmlformats-officedocument.presentationml.slideLayout+xml"/>
  <Override PartName="/ppt/slides/slide68.xml" ContentType="application/vnd.openxmlformats-officedocument.presentationml.slide+xml"/>
  <Override PartName="/ppt/slideLayouts/slideLayout230.xml" ContentType="application/vnd.openxmlformats-officedocument.presentationml.slideLayout+xml"/>
  <Override PartName="/ppt/slideLayouts/slideLayout328.xml" ContentType="application/vnd.openxmlformats-officedocument.presentationml.slideLayout+xml"/>
  <Override PartName="/ppt/theme/theme4.xml" ContentType="application/vnd.openxmlformats-officedocument.theme+xml"/>
  <Override PartName="/ppt/slideLayouts/slideLayout67.xml" ContentType="application/vnd.openxmlformats-officedocument.presentationml.slideLayout+xml"/>
  <Override PartName="/ppt/slideLayouts/slideLayout167.xml" ContentType="application/vnd.openxmlformats-officedocument.presentationml.slideLayout+xml"/>
  <Override PartName="/ppt/slideLayouts/slideLayout306.xml" ContentType="application/vnd.openxmlformats-officedocument.presentationml.slideLayout+xml"/>
  <Override PartName="/ppt/notesSlides/notesSlide59.xml" ContentType="application/vnd.openxmlformats-officedocument.presentationml.notesSlide+xml"/>
  <Override PartName="/ppt/slideMasters/slideMaster29.xml" ContentType="application/vnd.openxmlformats-officedocument.presentationml.slideMaster+xml"/>
  <Override PartName="/ppt/slides/slide46.xml" ContentType="application/vnd.openxmlformats-officedocument.presentationml.slide+xml"/>
  <Override PartName="/ppt/slideLayouts/slideLayout45.xml" ContentType="application/vnd.openxmlformats-officedocument.presentationml.slideLayout+xml"/>
  <Override PartName="/ppt/slideLayouts/slideLayout145.xml" ContentType="application/vnd.openxmlformats-officedocument.presentationml.slideLayout+xml"/>
  <Override PartName="/ppt/slideLayouts/slideLayout192.xml" ContentType="application/vnd.openxmlformats-officedocument.presentationml.slideLayout+xml"/>
  <Override PartName="/ppt/slides/slide24.xml" ContentType="application/vnd.openxmlformats-officedocument.presentationml.slide+xml"/>
  <Override PartName="/ppt/slides/slide71.xml" ContentType="application/vnd.openxmlformats-officedocument.presentationml.slide+xml"/>
  <Override PartName="/ppt/slideLayouts/slideLayout92.xml" ContentType="application/vnd.openxmlformats-officedocument.presentationml.slideLayout+xml"/>
  <Override PartName="/ppt/slideLayouts/slideLayout268.xml" ContentType="application/vnd.openxmlformats-officedocument.presentationml.slideLayout+xml"/>
  <Override PartName="/ppt/slideLayouts/slideLayout331.xml" ContentType="application/vnd.openxmlformats-officedocument.presentationml.slideLayout+xml"/>
  <Override PartName="/ppt/notesSlides/notesSlide37.xml" ContentType="application/vnd.openxmlformats-officedocument.presentationml.notes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70.xml" ContentType="application/vnd.openxmlformats-officedocument.presentationml.slideLayout+xml"/>
  <Override PartName="/ppt/slideLayouts/slideLayout123.xml" ContentType="application/vnd.openxmlformats-officedocument.presentationml.slideLayout+xml"/>
  <Override PartName="/ppt/slideLayouts/slideLayout170.xml" ContentType="application/vnd.openxmlformats-officedocument.presentationml.slideLayout+xml"/>
  <Override PartName="/ppt/theme/theme28.xml" ContentType="application/vnd.openxmlformats-officedocument.theme+xml"/>
  <Override PartName="/ppt/notesSlides/notesSlide15.xml" ContentType="application/vnd.openxmlformats-officedocument.presentationml.notesSlide+xml"/>
  <Override PartName="/ppt/notesSlides/notesSlide62.xml" ContentType="application/vnd.openxmlformats-officedocument.presentationml.notesSlide+xml"/>
  <Override PartName="/ppt/slideLayouts/slideLayout101.xml" ContentType="application/vnd.openxmlformats-officedocument.presentationml.slideLayout+xml"/>
  <Override PartName="/ppt/slideLayouts/slideLayout246.xml" ContentType="application/vnd.openxmlformats-officedocument.presentationml.slideLayout+xml"/>
  <Override PartName="/ppt/slideLayouts/slideLayout293.xml" ContentType="application/vnd.openxmlformats-officedocument.presentationml.slideLayout+xml"/>
  <Override PartName="/ppt/slideLayouts/slideLayout224.xml" ContentType="application/vnd.openxmlformats-officedocument.presentationml.slideLayout+xml"/>
  <Override PartName="/ppt/slideLayouts/slideLayout271.xml" ContentType="application/vnd.openxmlformats-officedocument.presentationml.slideLayout+xml"/>
  <Override PartName="/ppt/notesSlides/notesSlide40.xml" ContentType="application/vnd.openxmlformats-officedocument.presentationml.notesSlide+xml"/>
  <Override PartName="/ppt/slideMasters/slideMaster7.xml" ContentType="application/vnd.openxmlformats-officedocument.presentationml.slideMaster+xml"/>
  <Override PartName="/ppt/slideMasters/slideMaster10.xml" ContentType="application/vnd.openxmlformats-officedocument.presentationml.slideMaster+xml"/>
  <Override PartName="/ppt/theme/theme31.xml" ContentType="application/vnd.openxmlformats-officedocument.theme+xml"/>
  <Override PartName="/ppt/notesSlides/notesSlide6.xml" ContentType="application/vnd.openxmlformats-officedocument.presentationml.notesSlide+xml"/>
  <Override PartName="/ppt/slideLayouts/slideLayout139.xml" ContentType="application/vnd.openxmlformats-officedocument.presentationml.slideLayout+xml"/>
  <Override PartName="/ppt/slideLayouts/slideLayout186.xml" ContentType="application/vnd.openxmlformats-officedocument.presentationml.slideLayout+xml"/>
  <Override PartName="/ppt/slideLayouts/slideLayout202.xml" ContentType="application/vnd.openxmlformats-officedocument.presentationml.slideLayout+xml"/>
  <Override PartName="/ppt/slideLayouts/slideLayout39.xml" ContentType="application/vnd.openxmlformats-officedocument.presentationml.slideLayout+xml"/>
  <Override PartName="/ppt/slideLayouts/slideLayout86.xml" ContentType="application/vnd.openxmlformats-officedocument.presentationml.slideLayout+xml"/>
  <Override PartName="/ppt/slideLayouts/slideLayout325.xml" ContentType="application/vnd.openxmlformats-officedocument.presentationml.slideLayout+xml"/>
  <Override PartName="/ppt/notesSlides/notesSlide78.xml" ContentType="application/vnd.openxmlformats-officedocument.presentationml.notesSlide+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49" r:id="rId2"/>
    <p:sldMasterId id="2147483650" r:id="rId3"/>
    <p:sldMasterId id="2147483651" r:id="rId4"/>
    <p:sldMasterId id="2147483652" r:id="rId5"/>
    <p:sldMasterId id="2147483653" r:id="rId6"/>
    <p:sldMasterId id="2147483654" r:id="rId7"/>
    <p:sldMasterId id="2147483655" r:id="rId8"/>
    <p:sldMasterId id="2147483656" r:id="rId9"/>
    <p:sldMasterId id="2147483657" r:id="rId10"/>
    <p:sldMasterId id="2147483658" r:id="rId11"/>
    <p:sldMasterId id="2147483659" r:id="rId12"/>
    <p:sldMasterId id="2147483660" r:id="rId13"/>
    <p:sldMasterId id="2147483661" r:id="rId14"/>
    <p:sldMasterId id="2147483662" r:id="rId15"/>
    <p:sldMasterId id="2147483663" r:id="rId16"/>
    <p:sldMasterId id="2147483664" r:id="rId17"/>
    <p:sldMasterId id="2147483665" r:id="rId18"/>
    <p:sldMasterId id="2147483666" r:id="rId19"/>
    <p:sldMasterId id="2147483667" r:id="rId20"/>
    <p:sldMasterId id="2147483668" r:id="rId21"/>
    <p:sldMasterId id="2147483669" r:id="rId22"/>
    <p:sldMasterId id="2147483670" r:id="rId23"/>
    <p:sldMasterId id="2147483671" r:id="rId24"/>
    <p:sldMasterId id="2147483672" r:id="rId25"/>
    <p:sldMasterId id="2147483673" r:id="rId26"/>
    <p:sldMasterId id="2147483674" r:id="rId27"/>
    <p:sldMasterId id="2147483675" r:id="rId28"/>
    <p:sldMasterId id="2147483676" r:id="rId29"/>
    <p:sldMasterId id="2147483677" r:id="rId30"/>
    <p:sldMasterId id="2147483678" r:id="rId31"/>
  </p:sldMasterIdLst>
  <p:notesMasterIdLst>
    <p:notesMasterId r:id="rId118"/>
  </p:notesMasterIdLst>
  <p:sldIdLst>
    <p:sldId id="264" r:id="rId32"/>
    <p:sldId id="260" r:id="rId33"/>
    <p:sldId id="261" r:id="rId34"/>
    <p:sldId id="262" r:id="rId35"/>
    <p:sldId id="263" r:id="rId36"/>
    <p:sldId id="256" r:id="rId37"/>
    <p:sldId id="257" r:id="rId38"/>
    <p:sldId id="258" r:id="rId39"/>
    <p:sldId id="259" r:id="rId40"/>
    <p:sldId id="265" r:id="rId41"/>
    <p:sldId id="267" r:id="rId42"/>
    <p:sldId id="266" r:id="rId43"/>
    <p:sldId id="268" r:id="rId44"/>
    <p:sldId id="269" r:id="rId45"/>
    <p:sldId id="270" r:id="rId46"/>
    <p:sldId id="271" r:id="rId47"/>
    <p:sldId id="332" r:id="rId48"/>
    <p:sldId id="272" r:id="rId49"/>
    <p:sldId id="333" r:id="rId50"/>
    <p:sldId id="334" r:id="rId51"/>
    <p:sldId id="335" r:id="rId52"/>
    <p:sldId id="273" r:id="rId53"/>
    <p:sldId id="274" r:id="rId54"/>
    <p:sldId id="336" r:id="rId55"/>
    <p:sldId id="275" r:id="rId56"/>
    <p:sldId id="337" r:id="rId57"/>
    <p:sldId id="276" r:id="rId58"/>
    <p:sldId id="277" r:id="rId59"/>
    <p:sldId id="278" r:id="rId60"/>
    <p:sldId id="338" r:id="rId61"/>
    <p:sldId id="339" r:id="rId62"/>
    <p:sldId id="340" r:id="rId63"/>
    <p:sldId id="341" r:id="rId64"/>
    <p:sldId id="279" r:id="rId65"/>
    <p:sldId id="280" r:id="rId66"/>
    <p:sldId id="281" r:id="rId67"/>
    <p:sldId id="343" r:id="rId68"/>
    <p:sldId id="342" r:id="rId69"/>
    <p:sldId id="282" r:id="rId70"/>
    <p:sldId id="283" r:id="rId71"/>
    <p:sldId id="344" r:id="rId72"/>
    <p:sldId id="284" r:id="rId73"/>
    <p:sldId id="285" r:id="rId74"/>
    <p:sldId id="286" r:id="rId75"/>
    <p:sldId id="287" r:id="rId76"/>
    <p:sldId id="288" r:id="rId77"/>
    <p:sldId id="289" r:id="rId78"/>
    <p:sldId id="290" r:id="rId79"/>
    <p:sldId id="291" r:id="rId80"/>
    <p:sldId id="292" r:id="rId81"/>
    <p:sldId id="293" r:id="rId82"/>
    <p:sldId id="294" r:id="rId83"/>
    <p:sldId id="295" r:id="rId84"/>
    <p:sldId id="296" r:id="rId85"/>
    <p:sldId id="297" r:id="rId86"/>
    <p:sldId id="298" r:id="rId87"/>
    <p:sldId id="299" r:id="rId88"/>
    <p:sldId id="300" r:id="rId89"/>
    <p:sldId id="301" r:id="rId90"/>
    <p:sldId id="302" r:id="rId91"/>
    <p:sldId id="303" r:id="rId92"/>
    <p:sldId id="304" r:id="rId93"/>
    <p:sldId id="305" r:id="rId94"/>
    <p:sldId id="314" r:id="rId95"/>
    <p:sldId id="319" r:id="rId96"/>
    <p:sldId id="318" r:id="rId97"/>
    <p:sldId id="317" r:id="rId98"/>
    <p:sldId id="316" r:id="rId99"/>
    <p:sldId id="315" r:id="rId100"/>
    <p:sldId id="313" r:id="rId101"/>
    <p:sldId id="320" r:id="rId102"/>
    <p:sldId id="321" r:id="rId103"/>
    <p:sldId id="331" r:id="rId104"/>
    <p:sldId id="330" r:id="rId105"/>
    <p:sldId id="322" r:id="rId106"/>
    <p:sldId id="323" r:id="rId107"/>
    <p:sldId id="324" r:id="rId108"/>
    <p:sldId id="325" r:id="rId109"/>
    <p:sldId id="326" r:id="rId110"/>
    <p:sldId id="327" r:id="rId111"/>
    <p:sldId id="328" r:id="rId112"/>
    <p:sldId id="345" r:id="rId113"/>
    <p:sldId id="346" r:id="rId114"/>
    <p:sldId id="347" r:id="rId115"/>
    <p:sldId id="348" r:id="rId116"/>
    <p:sldId id="349" r:id="rId117"/>
  </p:sldIdLst>
  <p:sldSz cx="9144000" cy="6858000" type="screen4x3"/>
  <p:notesSz cx="6858000" cy="9144000"/>
  <p:defaultTextStyle>
    <a:defPPr>
      <a:defRPr lang="en-US"/>
    </a:defPPr>
    <a:lvl1pPr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1pPr>
    <a:lvl2pPr marL="4572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2pPr>
    <a:lvl3pPr marL="9144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3pPr>
    <a:lvl4pPr marL="13716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4pPr>
    <a:lvl5pPr marL="1828800" algn="ctr" rtl="0" fontAlgn="base">
      <a:spcBef>
        <a:spcPct val="0"/>
      </a:spcBef>
      <a:spcAft>
        <a:spcPct val="0"/>
      </a:spcAft>
      <a:defRPr sz="4200" kern="1200">
        <a:solidFill>
          <a:srgbClr val="000000"/>
        </a:solidFill>
        <a:latin typeface="Gill Sans" charset="0"/>
        <a:ea typeface="ヒラギノ角ゴ ProN W3" charset="0"/>
        <a:cs typeface="ヒラギノ角ゴ ProN W3" charset="0"/>
        <a:sym typeface="Gill Sans" charset="0"/>
      </a:defRPr>
    </a:lvl5pPr>
    <a:lvl6pPr marL="22860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6pPr>
    <a:lvl7pPr marL="27432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7pPr>
    <a:lvl8pPr marL="32004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8pPr>
    <a:lvl9pPr marL="3657600" algn="l" defTabSz="914400" rtl="0" eaLnBrk="1" latinLnBrk="0" hangingPunct="1">
      <a:defRPr sz="4200" kern="1200">
        <a:solidFill>
          <a:srgbClr val="000000"/>
        </a:solidFill>
        <a:latin typeface="Gill Sans" charset="0"/>
        <a:ea typeface="ヒラギノ角ゴ ProN W3" charset="0"/>
        <a:cs typeface="ヒラギノ角ゴ ProN W3" charset="0"/>
        <a:sym typeface="Gill Sans" charset="0"/>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126037stu" initials="1"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9900"/>
    <a:srgbClr val="000014"/>
    <a:srgbClr val="00003E"/>
    <a:srgbClr val="FF9933"/>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717" autoAdjust="0"/>
    <p:restoredTop sz="77113" autoAdjust="0"/>
  </p:normalViewPr>
  <p:slideViewPr>
    <p:cSldViewPr>
      <p:cViewPr varScale="1">
        <p:scale>
          <a:sx n="56" d="100"/>
          <a:sy n="56" d="100"/>
        </p:scale>
        <p:origin x="-906" y="-102"/>
      </p:cViewPr>
      <p:guideLst>
        <p:guide orient="horz" pos="2160"/>
        <p:guide pos="2880"/>
      </p:guideLst>
    </p:cSldViewPr>
  </p:slideViewPr>
  <p:outlineViewPr>
    <p:cViewPr>
      <p:scale>
        <a:sx n="33" d="100"/>
        <a:sy n="33" d="100"/>
      </p:scale>
      <p:origin x="0" y="840"/>
    </p:cViewPr>
  </p:outlineViewPr>
  <p:notesTextViewPr>
    <p:cViewPr>
      <p:scale>
        <a:sx n="100" d="100"/>
        <a:sy n="100" d="100"/>
      </p:scale>
      <p:origin x="0" y="0"/>
    </p:cViewPr>
  </p:notesTextViewPr>
  <p:sorterViewPr>
    <p:cViewPr>
      <p:scale>
        <a:sx n="66" d="100"/>
        <a:sy n="66" d="100"/>
      </p:scale>
      <p:origin x="0" y="936"/>
    </p:cViewPr>
  </p:sorter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Master" Target="slideMasters/slideMaster26.xml"/><Relationship Id="rId117" Type="http://schemas.openxmlformats.org/officeDocument/2006/relationships/slide" Target="slides/slide86.xml"/><Relationship Id="rId21" Type="http://schemas.openxmlformats.org/officeDocument/2006/relationships/slideMaster" Target="slideMasters/slideMaster21.xml"/><Relationship Id="rId42" Type="http://schemas.openxmlformats.org/officeDocument/2006/relationships/slide" Target="slides/slide11.xml"/><Relationship Id="rId47" Type="http://schemas.openxmlformats.org/officeDocument/2006/relationships/slide" Target="slides/slide16.xml"/><Relationship Id="rId63" Type="http://schemas.openxmlformats.org/officeDocument/2006/relationships/slide" Target="slides/slide32.xml"/><Relationship Id="rId68" Type="http://schemas.openxmlformats.org/officeDocument/2006/relationships/slide" Target="slides/slide37.xml"/><Relationship Id="rId84" Type="http://schemas.openxmlformats.org/officeDocument/2006/relationships/slide" Target="slides/slide53.xml"/><Relationship Id="rId89" Type="http://schemas.openxmlformats.org/officeDocument/2006/relationships/slide" Target="slides/slide58.xml"/><Relationship Id="rId112" Type="http://schemas.openxmlformats.org/officeDocument/2006/relationships/slide" Target="slides/slide81.xml"/><Relationship Id="rId16" Type="http://schemas.openxmlformats.org/officeDocument/2006/relationships/slideMaster" Target="slideMasters/slideMaster16.xml"/><Relationship Id="rId107" Type="http://schemas.openxmlformats.org/officeDocument/2006/relationships/slide" Target="slides/slide76.xml"/><Relationship Id="rId11" Type="http://schemas.openxmlformats.org/officeDocument/2006/relationships/slideMaster" Target="slideMasters/slideMaster11.xml"/><Relationship Id="rId32" Type="http://schemas.openxmlformats.org/officeDocument/2006/relationships/slide" Target="slides/slide1.xml"/><Relationship Id="rId37" Type="http://schemas.openxmlformats.org/officeDocument/2006/relationships/slide" Target="slides/slide6.xml"/><Relationship Id="rId53" Type="http://schemas.openxmlformats.org/officeDocument/2006/relationships/slide" Target="slides/slide22.xml"/><Relationship Id="rId58" Type="http://schemas.openxmlformats.org/officeDocument/2006/relationships/slide" Target="slides/slide27.xml"/><Relationship Id="rId74" Type="http://schemas.openxmlformats.org/officeDocument/2006/relationships/slide" Target="slides/slide43.xml"/><Relationship Id="rId79" Type="http://schemas.openxmlformats.org/officeDocument/2006/relationships/slide" Target="slides/slide48.xml"/><Relationship Id="rId102" Type="http://schemas.openxmlformats.org/officeDocument/2006/relationships/slide" Target="slides/slide71.xml"/><Relationship Id="rId123" Type="http://schemas.openxmlformats.org/officeDocument/2006/relationships/tableStyles" Target="tableStyles.xml"/><Relationship Id="rId5" Type="http://schemas.openxmlformats.org/officeDocument/2006/relationships/slideMaster" Target="slideMasters/slideMaster5.xml"/><Relationship Id="rId61" Type="http://schemas.openxmlformats.org/officeDocument/2006/relationships/slide" Target="slides/slide30.xml"/><Relationship Id="rId82" Type="http://schemas.openxmlformats.org/officeDocument/2006/relationships/slide" Target="slides/slide51.xml"/><Relationship Id="rId90" Type="http://schemas.openxmlformats.org/officeDocument/2006/relationships/slide" Target="slides/slide59.xml"/><Relationship Id="rId95" Type="http://schemas.openxmlformats.org/officeDocument/2006/relationships/slide" Target="slides/slide64.xml"/><Relationship Id="rId19" Type="http://schemas.openxmlformats.org/officeDocument/2006/relationships/slideMaster" Target="slideMasters/slideMaster19.xml"/><Relationship Id="rId14" Type="http://schemas.openxmlformats.org/officeDocument/2006/relationships/slideMaster" Target="slideMasters/slideMaster14.xml"/><Relationship Id="rId22" Type="http://schemas.openxmlformats.org/officeDocument/2006/relationships/slideMaster" Target="slideMasters/slideMaster22.xml"/><Relationship Id="rId27" Type="http://schemas.openxmlformats.org/officeDocument/2006/relationships/slideMaster" Target="slideMasters/slideMaster27.xml"/><Relationship Id="rId30" Type="http://schemas.openxmlformats.org/officeDocument/2006/relationships/slideMaster" Target="slideMasters/slideMaster30.xml"/><Relationship Id="rId35" Type="http://schemas.openxmlformats.org/officeDocument/2006/relationships/slide" Target="slides/slide4.xml"/><Relationship Id="rId43" Type="http://schemas.openxmlformats.org/officeDocument/2006/relationships/slide" Target="slides/slide12.xml"/><Relationship Id="rId48" Type="http://schemas.openxmlformats.org/officeDocument/2006/relationships/slide" Target="slides/slide17.xml"/><Relationship Id="rId56" Type="http://schemas.openxmlformats.org/officeDocument/2006/relationships/slide" Target="slides/slide25.xml"/><Relationship Id="rId64" Type="http://schemas.openxmlformats.org/officeDocument/2006/relationships/slide" Target="slides/slide33.xml"/><Relationship Id="rId69" Type="http://schemas.openxmlformats.org/officeDocument/2006/relationships/slide" Target="slides/slide38.xml"/><Relationship Id="rId77" Type="http://schemas.openxmlformats.org/officeDocument/2006/relationships/slide" Target="slides/slide46.xml"/><Relationship Id="rId100" Type="http://schemas.openxmlformats.org/officeDocument/2006/relationships/slide" Target="slides/slide69.xml"/><Relationship Id="rId105" Type="http://schemas.openxmlformats.org/officeDocument/2006/relationships/slide" Target="slides/slide74.xml"/><Relationship Id="rId113" Type="http://schemas.openxmlformats.org/officeDocument/2006/relationships/slide" Target="slides/slide82.xml"/><Relationship Id="rId118" Type="http://schemas.openxmlformats.org/officeDocument/2006/relationships/notesMaster" Target="notesMasters/notesMaster1.xml"/><Relationship Id="rId8" Type="http://schemas.openxmlformats.org/officeDocument/2006/relationships/slideMaster" Target="slideMasters/slideMaster8.xml"/><Relationship Id="rId51" Type="http://schemas.openxmlformats.org/officeDocument/2006/relationships/slide" Target="slides/slide20.xml"/><Relationship Id="rId72" Type="http://schemas.openxmlformats.org/officeDocument/2006/relationships/slide" Target="slides/slide41.xml"/><Relationship Id="rId80" Type="http://schemas.openxmlformats.org/officeDocument/2006/relationships/slide" Target="slides/slide49.xml"/><Relationship Id="rId85" Type="http://schemas.openxmlformats.org/officeDocument/2006/relationships/slide" Target="slides/slide54.xml"/><Relationship Id="rId93" Type="http://schemas.openxmlformats.org/officeDocument/2006/relationships/slide" Target="slides/slide62.xml"/><Relationship Id="rId98" Type="http://schemas.openxmlformats.org/officeDocument/2006/relationships/slide" Target="slides/slide67.xml"/><Relationship Id="rId12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Master" Target="slideMasters/slideMaster17.xml"/><Relationship Id="rId25" Type="http://schemas.openxmlformats.org/officeDocument/2006/relationships/slideMaster" Target="slideMasters/slideMaster25.xml"/><Relationship Id="rId33" Type="http://schemas.openxmlformats.org/officeDocument/2006/relationships/slide" Target="slides/slide2.xml"/><Relationship Id="rId38" Type="http://schemas.openxmlformats.org/officeDocument/2006/relationships/slide" Target="slides/slide7.xml"/><Relationship Id="rId46" Type="http://schemas.openxmlformats.org/officeDocument/2006/relationships/slide" Target="slides/slide15.xml"/><Relationship Id="rId59" Type="http://schemas.openxmlformats.org/officeDocument/2006/relationships/slide" Target="slides/slide28.xml"/><Relationship Id="rId67" Type="http://schemas.openxmlformats.org/officeDocument/2006/relationships/slide" Target="slides/slide36.xml"/><Relationship Id="rId103" Type="http://schemas.openxmlformats.org/officeDocument/2006/relationships/slide" Target="slides/slide72.xml"/><Relationship Id="rId108" Type="http://schemas.openxmlformats.org/officeDocument/2006/relationships/slide" Target="slides/slide77.xml"/><Relationship Id="rId116" Type="http://schemas.openxmlformats.org/officeDocument/2006/relationships/slide" Target="slides/slide85.xml"/><Relationship Id="rId20" Type="http://schemas.openxmlformats.org/officeDocument/2006/relationships/slideMaster" Target="slideMasters/slideMaster20.xml"/><Relationship Id="rId41" Type="http://schemas.openxmlformats.org/officeDocument/2006/relationships/slide" Target="slides/slide10.xml"/><Relationship Id="rId54" Type="http://schemas.openxmlformats.org/officeDocument/2006/relationships/slide" Target="slides/slide23.xml"/><Relationship Id="rId62" Type="http://schemas.openxmlformats.org/officeDocument/2006/relationships/slide" Target="slides/slide31.xml"/><Relationship Id="rId70" Type="http://schemas.openxmlformats.org/officeDocument/2006/relationships/slide" Target="slides/slide39.xml"/><Relationship Id="rId75" Type="http://schemas.openxmlformats.org/officeDocument/2006/relationships/slide" Target="slides/slide44.xml"/><Relationship Id="rId83" Type="http://schemas.openxmlformats.org/officeDocument/2006/relationships/slide" Target="slides/slide52.xml"/><Relationship Id="rId88" Type="http://schemas.openxmlformats.org/officeDocument/2006/relationships/slide" Target="slides/slide57.xml"/><Relationship Id="rId91" Type="http://schemas.openxmlformats.org/officeDocument/2006/relationships/slide" Target="slides/slide60.xml"/><Relationship Id="rId96" Type="http://schemas.openxmlformats.org/officeDocument/2006/relationships/slide" Target="slides/slide65.xml"/><Relationship Id="rId111" Type="http://schemas.openxmlformats.org/officeDocument/2006/relationships/slide" Target="slides/slide80.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Master" Target="slideMasters/slideMaster15.xml"/><Relationship Id="rId23" Type="http://schemas.openxmlformats.org/officeDocument/2006/relationships/slideMaster" Target="slideMasters/slideMaster23.xml"/><Relationship Id="rId28" Type="http://schemas.openxmlformats.org/officeDocument/2006/relationships/slideMaster" Target="slideMasters/slideMaster28.xml"/><Relationship Id="rId36" Type="http://schemas.openxmlformats.org/officeDocument/2006/relationships/slide" Target="slides/slide5.xml"/><Relationship Id="rId49" Type="http://schemas.openxmlformats.org/officeDocument/2006/relationships/slide" Target="slides/slide18.xml"/><Relationship Id="rId57" Type="http://schemas.openxmlformats.org/officeDocument/2006/relationships/slide" Target="slides/slide26.xml"/><Relationship Id="rId106" Type="http://schemas.openxmlformats.org/officeDocument/2006/relationships/slide" Target="slides/slide75.xml"/><Relationship Id="rId114" Type="http://schemas.openxmlformats.org/officeDocument/2006/relationships/slide" Target="slides/slide83.xml"/><Relationship Id="rId119" Type="http://schemas.openxmlformats.org/officeDocument/2006/relationships/commentAuthors" Target="commentAuthors.xml"/><Relationship Id="rId10" Type="http://schemas.openxmlformats.org/officeDocument/2006/relationships/slideMaster" Target="slideMasters/slideMaster10.xml"/><Relationship Id="rId31" Type="http://schemas.openxmlformats.org/officeDocument/2006/relationships/slideMaster" Target="slideMasters/slideMaster31.xml"/><Relationship Id="rId44" Type="http://schemas.openxmlformats.org/officeDocument/2006/relationships/slide" Target="slides/slide13.xml"/><Relationship Id="rId52" Type="http://schemas.openxmlformats.org/officeDocument/2006/relationships/slide" Target="slides/slide21.xml"/><Relationship Id="rId60" Type="http://schemas.openxmlformats.org/officeDocument/2006/relationships/slide" Target="slides/slide29.xml"/><Relationship Id="rId65" Type="http://schemas.openxmlformats.org/officeDocument/2006/relationships/slide" Target="slides/slide34.xml"/><Relationship Id="rId73" Type="http://schemas.openxmlformats.org/officeDocument/2006/relationships/slide" Target="slides/slide42.xml"/><Relationship Id="rId78" Type="http://schemas.openxmlformats.org/officeDocument/2006/relationships/slide" Target="slides/slide47.xml"/><Relationship Id="rId81" Type="http://schemas.openxmlformats.org/officeDocument/2006/relationships/slide" Target="slides/slide50.xml"/><Relationship Id="rId86" Type="http://schemas.openxmlformats.org/officeDocument/2006/relationships/slide" Target="slides/slide55.xml"/><Relationship Id="rId94" Type="http://schemas.openxmlformats.org/officeDocument/2006/relationships/slide" Target="slides/slide63.xml"/><Relationship Id="rId99" Type="http://schemas.openxmlformats.org/officeDocument/2006/relationships/slide" Target="slides/slide68.xml"/><Relationship Id="rId101" Type="http://schemas.openxmlformats.org/officeDocument/2006/relationships/slide" Target="slides/slide70.xml"/><Relationship Id="rId12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Master" Target="slideMasters/slideMaster18.xml"/><Relationship Id="rId39" Type="http://schemas.openxmlformats.org/officeDocument/2006/relationships/slide" Target="slides/slide8.xml"/><Relationship Id="rId109" Type="http://schemas.openxmlformats.org/officeDocument/2006/relationships/slide" Target="slides/slide78.xml"/><Relationship Id="rId34" Type="http://schemas.openxmlformats.org/officeDocument/2006/relationships/slide" Target="slides/slide3.xml"/><Relationship Id="rId50" Type="http://schemas.openxmlformats.org/officeDocument/2006/relationships/slide" Target="slides/slide19.xml"/><Relationship Id="rId55" Type="http://schemas.openxmlformats.org/officeDocument/2006/relationships/slide" Target="slides/slide24.xml"/><Relationship Id="rId76" Type="http://schemas.openxmlformats.org/officeDocument/2006/relationships/slide" Target="slides/slide45.xml"/><Relationship Id="rId97" Type="http://schemas.openxmlformats.org/officeDocument/2006/relationships/slide" Target="slides/slide66.xml"/><Relationship Id="rId104" Type="http://schemas.openxmlformats.org/officeDocument/2006/relationships/slide" Target="slides/slide73.xml"/><Relationship Id="rId120" Type="http://schemas.openxmlformats.org/officeDocument/2006/relationships/presProps" Target="presProps.xml"/><Relationship Id="rId7" Type="http://schemas.openxmlformats.org/officeDocument/2006/relationships/slideMaster" Target="slideMasters/slideMaster7.xml"/><Relationship Id="rId71" Type="http://schemas.openxmlformats.org/officeDocument/2006/relationships/slide" Target="slides/slide40.xml"/><Relationship Id="rId92" Type="http://schemas.openxmlformats.org/officeDocument/2006/relationships/slide" Target="slides/slide61.xml"/><Relationship Id="rId2" Type="http://schemas.openxmlformats.org/officeDocument/2006/relationships/slideMaster" Target="slideMasters/slideMaster2.xml"/><Relationship Id="rId29" Type="http://schemas.openxmlformats.org/officeDocument/2006/relationships/slideMaster" Target="slideMasters/slideMaster29.xml"/><Relationship Id="rId24" Type="http://schemas.openxmlformats.org/officeDocument/2006/relationships/slideMaster" Target="slideMasters/slideMaster24.xml"/><Relationship Id="rId40" Type="http://schemas.openxmlformats.org/officeDocument/2006/relationships/slide" Target="slides/slide9.xml"/><Relationship Id="rId45" Type="http://schemas.openxmlformats.org/officeDocument/2006/relationships/slide" Target="slides/slide14.xml"/><Relationship Id="rId66" Type="http://schemas.openxmlformats.org/officeDocument/2006/relationships/slide" Target="slides/slide35.xml"/><Relationship Id="rId87" Type="http://schemas.openxmlformats.org/officeDocument/2006/relationships/slide" Target="slides/slide56.xml"/><Relationship Id="rId110" Type="http://schemas.openxmlformats.org/officeDocument/2006/relationships/slide" Target="slides/slide79.xml"/><Relationship Id="rId115" Type="http://schemas.openxmlformats.org/officeDocument/2006/relationships/slide" Target="slides/slide8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3793" name="Rectangle 1"/>
          <p:cNvSpPr>
            <a:spLocks noGrp="1" noRot="1" noChangeAspect="1" noChangeArrowheads="1" noTextEdit="1"/>
          </p:cNvSpPr>
          <p:nvPr>
            <p:ph type="sldImg"/>
          </p:nvPr>
        </p:nvSpPr>
        <p:spPr bwMode="auto">
          <a:xfrm>
            <a:off x="1143000" y="685800"/>
            <a:ext cx="4572000" cy="3429000"/>
          </a:xfrm>
          <a:prstGeom prst="rect">
            <a:avLst/>
          </a:prstGeom>
          <a:noFill/>
          <a:ln w="9525">
            <a:solidFill>
              <a:srgbClr val="000000"/>
            </a:solidFill>
            <a:miter lim="800000"/>
            <a:headEnd/>
            <a:tailEnd/>
          </a:ln>
          <a:effectLst/>
        </p:spPr>
      </p:sp>
      <p:sp>
        <p:nvSpPr>
          <p:cNvPr id="33794" name="Rectangle 2"/>
          <p:cNvSpPr>
            <a:spLocks noGrp="1" noChangeArrowheads="1"/>
          </p:cNvSpPr>
          <p:nvPr>
            <p:ph type="body" sz="quarter" idx="1"/>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1200" kern="1200">
        <a:solidFill>
          <a:schemeClr val="tx1"/>
        </a:solidFill>
        <a:latin typeface="Gill Sans" charset="0"/>
        <a:ea typeface="+mn-ea"/>
        <a:cs typeface="+mn-cs"/>
      </a:defRPr>
    </a:lvl1pPr>
    <a:lvl2pPr marL="457200" algn="l" rtl="0" fontAlgn="base">
      <a:spcBef>
        <a:spcPct val="0"/>
      </a:spcBef>
      <a:spcAft>
        <a:spcPct val="0"/>
      </a:spcAft>
      <a:defRPr sz="1200" kern="1200">
        <a:solidFill>
          <a:schemeClr val="tx1"/>
        </a:solidFill>
        <a:latin typeface="Gill Sans" charset="0"/>
        <a:ea typeface="+mn-ea"/>
        <a:cs typeface="+mn-cs"/>
      </a:defRPr>
    </a:lvl2pPr>
    <a:lvl3pPr marL="914400" algn="l" rtl="0" fontAlgn="base">
      <a:spcBef>
        <a:spcPct val="0"/>
      </a:spcBef>
      <a:spcAft>
        <a:spcPct val="0"/>
      </a:spcAft>
      <a:defRPr sz="1200" kern="1200">
        <a:solidFill>
          <a:schemeClr val="tx1"/>
        </a:solidFill>
        <a:latin typeface="Gill Sans" charset="0"/>
        <a:ea typeface="+mn-ea"/>
        <a:cs typeface="+mn-cs"/>
      </a:defRPr>
    </a:lvl3pPr>
    <a:lvl4pPr marL="1371600" algn="l" rtl="0" fontAlgn="base">
      <a:spcBef>
        <a:spcPct val="0"/>
      </a:spcBef>
      <a:spcAft>
        <a:spcPct val="0"/>
      </a:spcAft>
      <a:defRPr sz="1200" kern="1200">
        <a:solidFill>
          <a:schemeClr val="tx1"/>
        </a:solidFill>
        <a:latin typeface="Gill Sans" charset="0"/>
        <a:ea typeface="+mn-ea"/>
        <a:cs typeface="+mn-cs"/>
      </a:defRPr>
    </a:lvl4pPr>
    <a:lvl5pPr marL="1828800" algn="l" rtl="0" fontAlgn="base">
      <a:spcBef>
        <a:spcPct val="0"/>
      </a:spcBef>
      <a:spcAft>
        <a:spcPct val="0"/>
      </a:spcAft>
      <a:defRPr sz="1200" kern="1200">
        <a:solidFill>
          <a:schemeClr val="tx1"/>
        </a:solidFill>
        <a:latin typeface="Gill Sans"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flickr.com/photos/soamplified/6280869761/in/photostream/"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flickr.com/photos/anneh632/5598083462/in/photostream/" TargetMode="External"/><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3" Type="http://schemas.openxmlformats.org/officeDocument/2006/relationships/hyperlink" Target="http://livepage.apple.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3" Type="http://schemas.openxmlformats.org/officeDocument/2006/relationships/hyperlink" Target="http://www.flickr.com/photos/25678284@N03/4969507049"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3" Type="http://schemas.openxmlformats.org/officeDocument/2006/relationships/hyperlink" Target="http://www.flickr.com/photos/25678284@N03/4969507049" TargetMode="External"/><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3" Type="http://schemas.openxmlformats.org/officeDocument/2006/relationships/hyperlink" Target="http://www.flickr.com/photos/25678284@N03/4969507049"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3" Type="http://schemas.openxmlformats.org/officeDocument/2006/relationships/hyperlink" Target="http://www.flickr.com/photos/44636292@N00/4647868808"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3" Type="http://schemas.openxmlformats.org/officeDocument/2006/relationships/hyperlink" Target="http://www.flickr.com/photos/31665162@N06/6328722331" TargetMode="External"/><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3" Type="http://schemas.openxmlformats.org/officeDocument/2006/relationships/hyperlink" Target="http://livepage.apple.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3" Type="http://schemas.openxmlformats.org/officeDocument/2006/relationships/hyperlink" Target="http://livepage.apple.com/" TargetMode="External"/><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3" Type="http://schemas.openxmlformats.org/officeDocument/2006/relationships/hyperlink" Target="http://www.flickr.com/photos/crashmaster/3522141411/in/photostrea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3" Type="http://schemas.openxmlformats.org/officeDocument/2006/relationships/hyperlink" Target="http://www.flickr.com/photos/powazny/6328721111/in/photostrea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3" Type="http://schemas.openxmlformats.org/officeDocument/2006/relationships/hyperlink" Target="http://www.flickr.com/photos/frazzledjen/27595066/" TargetMode="External"/><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3" Type="http://schemas.openxmlformats.org/officeDocument/2006/relationships/hyperlink" Target="http://livepage.apple.com/" TargetMode="External"/><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3" Type="http://schemas.openxmlformats.org/officeDocument/2006/relationships/hyperlink" Target="http://www.flickr.com/photos/7631229@N02/1570500411" TargetMode="External"/><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flickr.com/photos/addrien/423837626/in/"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3" Type="http://schemas.openxmlformats.org/officeDocument/2006/relationships/hyperlink" Target="http://www.flickr.com/photos/villes/3555150788/in/photostream/" TargetMode="External"/><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flickr.com/photos/addrien/423837626/in/"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flickr.com/photos/addrien/423837626/in/"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flickr.com/photos/addrien/423837626/in/"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813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smtClean="0">
                <a:solidFill>
                  <a:srgbClr val="000000"/>
                </a:solidFill>
                <a:latin typeface="Lucida Grande" charset="0"/>
                <a:ea typeface="Lucida Grande" charset="0"/>
                <a:cs typeface="Lucida Grande" charset="0"/>
                <a:sym typeface="Lucida Grande" charset="0"/>
              </a:rPr>
              <a:t>There are </a:t>
            </a:r>
            <a:r>
              <a:rPr lang="en-US" dirty="0">
                <a:solidFill>
                  <a:srgbClr val="000000"/>
                </a:solidFill>
                <a:latin typeface="Lucida Grande" charset="0"/>
                <a:ea typeface="Lucida Grande" charset="0"/>
                <a:cs typeface="Lucida Grande" charset="0"/>
                <a:sym typeface="Lucida Grande" charset="0"/>
              </a:rPr>
              <a:t>over 8 million stray and unwanted cats and </a:t>
            </a:r>
            <a:r>
              <a:rPr lang="en-US" dirty="0" smtClean="0">
                <a:solidFill>
                  <a:srgbClr val="000000"/>
                </a:solidFill>
                <a:latin typeface="Lucida Grande" charset="0"/>
                <a:ea typeface="Lucida Grande" charset="0"/>
                <a:cs typeface="Lucida Grande" charset="0"/>
                <a:sym typeface="Lucida Grande" charset="0"/>
              </a:rPr>
              <a:t>dogs living on the streets or in shelters </a:t>
            </a:r>
            <a:r>
              <a:rPr lang="en-US" dirty="0">
                <a:solidFill>
                  <a:srgbClr val="000000"/>
                </a:solidFill>
                <a:latin typeface="Lucida Grande" charset="0"/>
                <a:ea typeface="Lucida Grande" charset="0"/>
                <a:cs typeface="Lucida Grande" charset="0"/>
                <a:sym typeface="Lucida Grande" charset="0"/>
              </a:rPr>
              <a:t>in the United States. </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017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Beckner, Scott. Quite a Handful. N.d. Flickr. Yahoo, n.d. Web. 6 Dec. 2011. </a:t>
            </a:r>
            <a:br>
              <a:rPr lang="en-US">
                <a:solidFill>
                  <a:srgbClr val="000000"/>
                </a:solidFill>
                <a:latin typeface="Lucida Grande" charset="0"/>
                <a:ea typeface="Lucida Grande" charset="0"/>
                <a:cs typeface="Lucida Grande" charset="0"/>
                <a:sym typeface="Lucida Grande" charset="0"/>
              </a:rPr>
            </a:br>
            <a:r>
              <a:rPr lang="en-US">
                <a:solidFill>
                  <a:srgbClr val="000000"/>
                </a:solidFill>
                <a:latin typeface="Lucida Grande" charset="0"/>
                <a:ea typeface="Lucida Grande" charset="0"/>
                <a:cs typeface="Lucida Grande" charset="0"/>
                <a:sym typeface="Lucida Grande" charset="0"/>
              </a:rPr>
              <a:t>     &lt;http://www.flickr.com/photos/29949904@N00/481792646&gt;.</a:t>
            </a:r>
          </a:p>
          <a:p>
            <a:endParaRPr lang="en-US">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Irresponsible breeders are anyone who breeds dogs and cats simply for profit with absolutely no acknowledgment of the animal’s health and well-being. This is not to say that every breeder is an irresponsible one, however.</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427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Irresponsible breeders </a:t>
            </a:r>
            <a:r>
              <a:rPr lang="en-US" dirty="0" smtClean="0">
                <a:solidFill>
                  <a:srgbClr val="000000"/>
                </a:solidFill>
                <a:latin typeface="Lucida Grande" charset="0"/>
                <a:ea typeface="Lucida Grande" charset="0"/>
                <a:cs typeface="Lucida Grande" charset="0"/>
                <a:sym typeface="Lucida Grande" charset="0"/>
              </a:rPr>
              <a:t>could range </a:t>
            </a:r>
            <a:r>
              <a:rPr lang="en-US" dirty="0">
                <a:solidFill>
                  <a:srgbClr val="000000"/>
                </a:solidFill>
                <a:latin typeface="Lucida Grande" charset="0"/>
                <a:ea typeface="Lucida Grande" charset="0"/>
                <a:cs typeface="Lucida Grande" charset="0"/>
                <a:sym typeface="Lucida Grande" charset="0"/>
              </a:rPr>
              <a:t>from your neighbor, to unlicensed breeders, to the most extreme puppy mills. Even pet stores contribute to this factor of overpopulation as they buy and sell the purebred dogs from said breeders because they are cheap and accessible. </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222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smtClean="0">
                <a:solidFill>
                  <a:srgbClr val="000000"/>
                </a:solidFill>
                <a:latin typeface="Lucida Grande" charset="0"/>
                <a:ea typeface="Lucida Grande" charset="0"/>
                <a:cs typeface="Lucida Grande" charset="0"/>
                <a:sym typeface="Lucida Grande" charset="0"/>
              </a:rPr>
              <a:t>As a result of irresponsible</a:t>
            </a:r>
            <a:r>
              <a:rPr lang="en-US" baseline="0" dirty="0" smtClean="0">
                <a:solidFill>
                  <a:srgbClr val="000000"/>
                </a:solidFill>
                <a:latin typeface="Lucida Grande" charset="0"/>
                <a:ea typeface="Lucida Grande" charset="0"/>
                <a:cs typeface="Lucida Grande" charset="0"/>
                <a:sym typeface="Lucida Grande" charset="0"/>
              </a:rPr>
              <a:t> breeding, </a:t>
            </a:r>
            <a:r>
              <a:rPr lang="en-US" dirty="0" smtClean="0">
                <a:solidFill>
                  <a:srgbClr val="000000"/>
                </a:solidFill>
                <a:latin typeface="Lucida Grande" charset="0"/>
                <a:ea typeface="Lucida Grande" charset="0"/>
                <a:cs typeface="Lucida Grande" charset="0"/>
                <a:sym typeface="Lucida Grande" charset="0"/>
              </a:rPr>
              <a:t>about </a:t>
            </a:r>
            <a:r>
              <a:rPr lang="en-US" dirty="0">
                <a:solidFill>
                  <a:srgbClr val="000000"/>
                </a:solidFill>
                <a:latin typeface="Lucida Grande" charset="0"/>
                <a:ea typeface="Lucida Grande" charset="0"/>
                <a:cs typeface="Lucida Grande" charset="0"/>
                <a:sym typeface="Lucida Grande" charset="0"/>
              </a:rPr>
              <a:t>25% of dogs in shelters are purebred. </a:t>
            </a:r>
            <a:r>
              <a:rPr lang="en-US" dirty="0" smtClean="0">
                <a:solidFill>
                  <a:srgbClr val="000000"/>
                </a:solidFill>
                <a:latin typeface="Lucida Grande" charset="0"/>
                <a:ea typeface="Lucida Grande" charset="0"/>
                <a:cs typeface="Lucida Grande" charset="0"/>
                <a:sym typeface="Lucida Grande" charset="0"/>
              </a:rPr>
              <a:t>This</a:t>
            </a:r>
            <a:r>
              <a:rPr lang="en-US" baseline="0" dirty="0" smtClean="0">
                <a:solidFill>
                  <a:srgbClr val="000000"/>
                </a:solidFill>
                <a:latin typeface="Lucida Grande" charset="0"/>
                <a:ea typeface="Lucida Grande" charset="0"/>
                <a:cs typeface="Lucida Grande" charset="0"/>
                <a:sym typeface="Lucida Grande" charset="0"/>
              </a:rPr>
              <a:t> is because many pet owners who obtain their pets from irresponsible breeders don’t want to deal with the sickness and overall unhealthy state of the pet they bought, so they relinquish it to a shelter.</a:t>
            </a:r>
            <a:endParaRPr lang="en-US" dirty="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632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smtClean="0">
                <a:solidFill>
                  <a:srgbClr val="000000"/>
                </a:solidFill>
                <a:latin typeface="Lucida Grande" charset="0"/>
                <a:ea typeface="Lucida Grande" charset="0"/>
                <a:cs typeface="Lucida Grande" charset="0"/>
                <a:sym typeface="Lucida Grande" charset="0"/>
              </a:rPr>
              <a:t>As I said before, however,</a:t>
            </a:r>
            <a:r>
              <a:rPr lang="en-US" baseline="0" dirty="0" smtClean="0">
                <a:solidFill>
                  <a:srgbClr val="000000"/>
                </a:solidFill>
                <a:latin typeface="Lucida Grande" charset="0"/>
                <a:ea typeface="Lucida Grande" charset="0"/>
                <a:cs typeface="Lucida Grande" charset="0"/>
                <a:sym typeface="Lucida Grande" charset="0"/>
              </a:rPr>
              <a:t> there is such a thing as responsible breeders. </a:t>
            </a:r>
            <a:r>
              <a:rPr lang="en-US" dirty="0" smtClean="0">
                <a:solidFill>
                  <a:srgbClr val="000000"/>
                </a:solidFill>
                <a:latin typeface="Lucida Grande" charset="0"/>
                <a:ea typeface="Lucida Grande" charset="0"/>
                <a:cs typeface="Lucida Grande" charset="0"/>
                <a:sym typeface="Lucida Grande" charset="0"/>
              </a:rPr>
              <a:t>Responsible </a:t>
            </a:r>
            <a:r>
              <a:rPr lang="en-US" dirty="0">
                <a:solidFill>
                  <a:srgbClr val="000000"/>
                </a:solidFill>
                <a:latin typeface="Lucida Grande" charset="0"/>
                <a:ea typeface="Lucida Grande" charset="0"/>
                <a:cs typeface="Lucida Grande" charset="0"/>
                <a:sym typeface="Lucida Grande" charset="0"/>
              </a:rPr>
              <a:t>breeders do not sell their animals to pet stores.</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5837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Responsible breeders screen prospective owners to make sure that the pets are going to be placed in a loving </a:t>
            </a:r>
            <a:r>
              <a:rPr lang="en-US" dirty="0" smtClean="0">
                <a:solidFill>
                  <a:srgbClr val="000000"/>
                </a:solidFill>
                <a:latin typeface="Lucida Grande" charset="0"/>
                <a:ea typeface="Lucida Grande" charset="0"/>
                <a:cs typeface="Lucida Grande" charset="0"/>
                <a:sym typeface="Lucida Grande" charset="0"/>
              </a:rPr>
              <a:t>home</a:t>
            </a:r>
            <a:r>
              <a:rPr lang="en-US" baseline="0" dirty="0" smtClean="0">
                <a:solidFill>
                  <a:srgbClr val="000000"/>
                </a:solidFill>
                <a:latin typeface="Lucida Grande" charset="0"/>
                <a:ea typeface="Lucida Grande" charset="0"/>
                <a:cs typeface="Lucida Grande" charset="0"/>
                <a:sym typeface="Lucida Grande" charset="0"/>
              </a:rPr>
              <a:t> without a history of neglect or abuse. Prospective owners are screened to ensure that they are aware about the responsibility they are about to take on.</a:t>
            </a:r>
            <a:endParaRPr lang="en-US" dirty="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041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Responsible breeders keep their pets in good health. Good breeders are concerned with the animal’s future </a:t>
            </a:r>
            <a:r>
              <a:rPr lang="en-US" dirty="0" smtClean="0">
                <a:solidFill>
                  <a:srgbClr val="000000"/>
                </a:solidFill>
                <a:latin typeface="Lucida Grande" charset="0"/>
                <a:ea typeface="Lucida Grande" charset="0"/>
                <a:cs typeface="Lucida Grande" charset="0"/>
                <a:sym typeface="Lucida Grande" charset="0"/>
              </a:rPr>
              <a:t>well-being,</a:t>
            </a:r>
            <a:r>
              <a:rPr lang="en-US" baseline="0" dirty="0" smtClean="0">
                <a:solidFill>
                  <a:srgbClr val="000000"/>
                </a:solidFill>
                <a:latin typeface="Lucida Grande" charset="0"/>
                <a:ea typeface="Lucida Grande" charset="0"/>
                <a:cs typeface="Lucida Grande" charset="0"/>
                <a:sym typeface="Lucida Grande" charset="0"/>
              </a:rPr>
              <a:t> and take all the necessary precautions to keep their pets healthy.</a:t>
            </a:r>
            <a:endParaRPr lang="en-US" dirty="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246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Often, responsible breeders will require that the animals be spayed or neutered before the age of six months.  Pet overpopulation is a huge concern to them.</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Capatonda</a:t>
            </a:r>
            <a:r>
              <a:rPr lang="en-US" dirty="0" smtClean="0"/>
              <a:t>, </a:t>
            </a:r>
            <a:r>
              <a:rPr lang="en-US" dirty="0" err="1" smtClean="0"/>
              <a:t>Maccio</a:t>
            </a:r>
            <a:r>
              <a:rPr lang="en-US" dirty="0" smtClean="0"/>
              <a:t>. </a:t>
            </a:r>
            <a:r>
              <a:rPr lang="en-US" i="1" dirty="0" err="1" smtClean="0"/>
              <a:t>Gatto</a:t>
            </a:r>
            <a:r>
              <a:rPr lang="en-US" i="1" dirty="0" smtClean="0"/>
              <a:t> </a:t>
            </a:r>
            <a:r>
              <a:rPr lang="en-US" i="1" dirty="0" err="1" smtClean="0"/>
              <a:t>Mimmo</a:t>
            </a:r>
            <a:r>
              <a:rPr lang="en-US" i="1" dirty="0" smtClean="0"/>
              <a:t> relax</a:t>
            </a:r>
            <a:r>
              <a:rPr lang="en-US" dirty="0" smtClean="0"/>
              <a:t>. 24 Jan. 2008. </a:t>
            </a:r>
            <a:r>
              <a:rPr lang="en-US" i="1" dirty="0" err="1" smtClean="0"/>
              <a:t>Flickr</a:t>
            </a:r>
            <a:r>
              <a:rPr lang="en-US" dirty="0" smtClean="0"/>
              <a:t>. Yahoo, </a:t>
            </a:r>
            <a:r>
              <a:rPr lang="en-US" dirty="0" err="1" smtClean="0"/>
              <a:t>n.d</a:t>
            </a:r>
            <a:r>
              <a:rPr lang="en-US" dirty="0" smtClean="0"/>
              <a:t>. Web. 22 </a:t>
            </a:r>
            <a:br>
              <a:rPr lang="en-US" dirty="0" smtClean="0"/>
            </a:br>
            <a:r>
              <a:rPr lang="en-US" dirty="0" smtClean="0"/>
              <a:t>     Dec. 2011. &lt;http://www.flickr.com/photos/85843672@N00/2217134329&gt;. </a:t>
            </a:r>
          </a:p>
          <a:p>
            <a:endParaRPr lang="en-US" dirty="0" smtClean="0"/>
          </a:p>
          <a:p>
            <a:r>
              <a:rPr lang="en-US" dirty="0" smtClean="0"/>
              <a:t>However, despite breeder’s best efforts, some people are still</a:t>
            </a:r>
            <a:r>
              <a:rPr lang="en-US" baseline="0" dirty="0" smtClean="0"/>
              <a:t> not ready for the commitment that comes with having a pet.</a:t>
            </a:r>
            <a:endParaRPr lang="en-US"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451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“People underestimate the time required to properly train and care for a pet…” This ignorance is one of the biggest reasons that pet overpopulation is an issue. They don’t think about “the expense of feeding that five-pound St. Bernard puppy when he grows into a 150-pound adult.” They’re cute and cuddly, yes, but animals are not dolls. They need lots care and attention. </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451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“People underestimate the time required to properly train and care for a pet…” This </a:t>
            </a:r>
            <a:r>
              <a:rPr lang="en-US" b="1" dirty="0">
                <a:solidFill>
                  <a:srgbClr val="000000"/>
                </a:solidFill>
                <a:latin typeface="Lucida Grande" charset="0"/>
                <a:ea typeface="Lucida Grande" charset="0"/>
                <a:cs typeface="Lucida Grande" charset="0"/>
                <a:sym typeface="Lucida Grande" charset="0"/>
              </a:rPr>
              <a:t>ignorance</a:t>
            </a:r>
            <a:r>
              <a:rPr lang="en-US" dirty="0">
                <a:solidFill>
                  <a:srgbClr val="000000"/>
                </a:solidFill>
                <a:latin typeface="Lucida Grande" charset="0"/>
                <a:ea typeface="Lucida Grande" charset="0"/>
                <a:cs typeface="Lucida Grande" charset="0"/>
                <a:sym typeface="Lucida Grande" charset="0"/>
              </a:rPr>
              <a:t> is one of the biggest reasons that pet overpopulation is an issue. They don’t think about “the expense of feeding that five-pound St. Bernard puppy when he grows into a 150-pound adult.” They’re cute and cuddly, yes, but animals are not dolls. They need lots care and attention. </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301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Villaverde</a:t>
            </a:r>
            <a:r>
              <a:rPr lang="en-US" dirty="0">
                <a:solidFill>
                  <a:srgbClr val="000000"/>
                </a:solidFill>
                <a:latin typeface="Lucida Grande" charset="0"/>
                <a:ea typeface="Lucida Grande" charset="0"/>
                <a:cs typeface="Lucida Grande" charset="0"/>
                <a:sym typeface="Lucida Grande" charset="0"/>
              </a:rPr>
              <a:t>, Joaquin. "</a:t>
            </a:r>
            <a:r>
              <a:rPr lang="en-US" dirty="0" err="1">
                <a:solidFill>
                  <a:srgbClr val="000000"/>
                </a:solidFill>
                <a:latin typeface="Lucida Grande" charset="0"/>
                <a:ea typeface="Lucida Grande" charset="0"/>
                <a:cs typeface="Lucida Grande" charset="0"/>
                <a:sym typeface="Lucida Grande" charset="0"/>
              </a:rPr>
              <a:t>Botitas</a:t>
            </a:r>
            <a:r>
              <a:rPr lang="en-US" dirty="0">
                <a:solidFill>
                  <a:srgbClr val="000000"/>
                </a:solidFill>
                <a:latin typeface="Lucida Grande" charset="0"/>
                <a:ea typeface="Lucida Grande" charset="0"/>
                <a:cs typeface="Lucida Grande" charset="0"/>
                <a:sym typeface="Lucida Grande" charset="0"/>
              </a:rPr>
              <a:t>." 12 October 2011. Online image. </a:t>
            </a:r>
            <a:r>
              <a:rPr lang="en-US" u="sng" dirty="0" err="1">
                <a:solidFill>
                  <a:srgbClr val="000000"/>
                </a:solidFill>
                <a:latin typeface="Lucida Grande" charset="0"/>
                <a:ea typeface="Lucida Grande" charset="0"/>
                <a:cs typeface="Lucida Grande" charset="0"/>
                <a:sym typeface="Lucida Grande" charset="0"/>
              </a:rPr>
              <a:t>Flickr</a:t>
            </a:r>
            <a:r>
              <a:rPr lang="en-US" u="sng" dirty="0">
                <a:solidFill>
                  <a:srgbClr val="000000"/>
                </a:solidFill>
                <a:latin typeface="Lucida Grande" charset="0"/>
                <a:ea typeface="Lucida Grande" charset="0"/>
                <a:cs typeface="Lucida Grande" charset="0"/>
                <a:sym typeface="Lucida Grande" charset="0"/>
              </a:rPr>
              <a:t> Creative Commons</a:t>
            </a:r>
            <a:r>
              <a:rPr lang="en-US" dirty="0">
                <a:solidFill>
                  <a:srgbClr val="000000"/>
                </a:solidFill>
                <a:latin typeface="Lucida Grande" charset="0"/>
                <a:ea typeface="Lucida Grande" charset="0"/>
                <a:cs typeface="Lucida Grande" charset="0"/>
                <a:sym typeface="Lucida Grande" charset="0"/>
              </a:rPr>
              <a:t>. 3 November 2011. &lt;</a:t>
            </a:r>
            <a:br>
              <a:rPr lang="en-US" dirty="0">
                <a:solidFill>
                  <a:srgbClr val="000000"/>
                </a:solidFill>
                <a:latin typeface="Lucida Grande" charset="0"/>
                <a:ea typeface="Lucida Grande" charset="0"/>
                <a:cs typeface="Lucida Grande" charset="0"/>
                <a:sym typeface="Lucida Grande" charset="0"/>
              </a:rPr>
            </a:br>
            <a:r>
              <a:rPr lang="en-US" u="sng" dirty="0">
                <a:solidFill>
                  <a:srgbClr val="0000FF"/>
                </a:solidFill>
                <a:latin typeface="Lucida Grande" charset="0"/>
                <a:ea typeface="Lucida Grande" charset="0"/>
                <a:cs typeface="Lucida Grande" charset="0"/>
                <a:sym typeface="Lucida Grande" charset="0"/>
                <a:hlinkClick r:id="rId3"/>
              </a:rPr>
              <a:t>http://www.flickr.com/photos/soamplified/6280869761/in/photostream</a:t>
            </a:r>
            <a:r>
              <a:rPr lang="en-US" u="sng" dirty="0" smtClean="0">
                <a:solidFill>
                  <a:srgbClr val="0000FF"/>
                </a:solidFill>
                <a:latin typeface="Lucida Grande" charset="0"/>
                <a:ea typeface="Lucida Grande" charset="0"/>
                <a:cs typeface="Lucida Grande" charset="0"/>
                <a:sym typeface="Lucida Grande" charset="0"/>
                <a:hlinkClick r:id="rId3"/>
              </a:rPr>
              <a:t>/</a:t>
            </a:r>
            <a:r>
              <a:rPr lang="en-US" dirty="0" smtClean="0">
                <a:solidFill>
                  <a:srgbClr val="000000"/>
                </a:solidFill>
                <a:latin typeface="Lucida Grande" charset="0"/>
                <a:ea typeface="Lucida Grande" charset="0"/>
                <a:cs typeface="Lucida Grande" charset="0"/>
                <a:sym typeface="Lucida Grande" charset="0"/>
              </a:rPr>
              <a:t>&gt;</a:t>
            </a:r>
          </a:p>
          <a:p>
            <a:endParaRPr lang="en-US" dirty="0" smtClean="0">
              <a:solidFill>
                <a:srgbClr val="000000"/>
              </a:solidFill>
              <a:latin typeface="Lucida Grande" charset="0"/>
              <a:ea typeface="Lucida Grande" charset="0"/>
              <a:cs typeface="Lucida Grande" charset="0"/>
              <a:sym typeface="Lucida Grande" charset="0"/>
            </a:endParaRPr>
          </a:p>
          <a:p>
            <a:r>
              <a:rPr lang="en-US" dirty="0" smtClean="0">
                <a:solidFill>
                  <a:srgbClr val="000000"/>
                </a:solidFill>
                <a:latin typeface="Lucida Grande" charset="0"/>
                <a:ea typeface="Lucida Grande" charset="0"/>
                <a:cs typeface="Lucida Grande" charset="0"/>
                <a:sym typeface="Lucida Grande" charset="0"/>
              </a:rPr>
              <a:t>The main three causes of the crisis are</a:t>
            </a:r>
            <a:endParaRPr lang="en-US" dirty="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451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“People underestimate the time required to properly train and care for a pet…” This </a:t>
            </a:r>
            <a:r>
              <a:rPr lang="en-US" b="0" dirty="0">
                <a:solidFill>
                  <a:srgbClr val="000000"/>
                </a:solidFill>
                <a:latin typeface="Lucida Grande" charset="0"/>
                <a:ea typeface="Lucida Grande" charset="0"/>
                <a:cs typeface="Lucida Grande" charset="0"/>
                <a:sym typeface="Lucida Grande" charset="0"/>
              </a:rPr>
              <a:t>ignorance</a:t>
            </a:r>
            <a:r>
              <a:rPr lang="en-US" dirty="0">
                <a:solidFill>
                  <a:srgbClr val="000000"/>
                </a:solidFill>
                <a:latin typeface="Lucida Grande" charset="0"/>
                <a:ea typeface="Lucida Grande" charset="0"/>
                <a:cs typeface="Lucida Grande" charset="0"/>
                <a:sym typeface="Lucida Grande" charset="0"/>
              </a:rPr>
              <a:t> is one of the biggest reasons that pet overpopulation is an issue. They don’t think about “the expense of feeding that five-pound St. Bernard puppy when he grows into a 150-pound adult.” They’re cute and cuddly, yes, but animals are not dolls. </a:t>
            </a:r>
            <a:r>
              <a:rPr lang="en-US" b="1" dirty="0">
                <a:solidFill>
                  <a:srgbClr val="000000"/>
                </a:solidFill>
                <a:latin typeface="Lucida Grande" charset="0"/>
                <a:ea typeface="Lucida Grande" charset="0"/>
                <a:cs typeface="Lucida Grande" charset="0"/>
                <a:sym typeface="Lucida Grande" charset="0"/>
              </a:rPr>
              <a:t>They need lots </a:t>
            </a:r>
            <a:r>
              <a:rPr lang="en-US" b="1" dirty="0" smtClean="0">
                <a:solidFill>
                  <a:srgbClr val="000000"/>
                </a:solidFill>
                <a:latin typeface="Lucida Grande" charset="0"/>
                <a:ea typeface="Lucida Grande" charset="0"/>
                <a:cs typeface="Lucida Grande" charset="0"/>
                <a:sym typeface="Lucida Grande" charset="0"/>
              </a:rPr>
              <a:t>care,</a:t>
            </a:r>
            <a:r>
              <a:rPr lang="en-US" b="1" baseline="0" dirty="0" smtClean="0">
                <a:solidFill>
                  <a:srgbClr val="000000"/>
                </a:solidFill>
                <a:latin typeface="Lucida Grande" charset="0"/>
                <a:ea typeface="Lucida Grande" charset="0"/>
                <a:cs typeface="Lucida Grande" charset="0"/>
                <a:sym typeface="Lucida Grande" charset="0"/>
              </a:rPr>
              <a:t> </a:t>
            </a:r>
            <a:r>
              <a:rPr lang="en-US" b="1" dirty="0" smtClean="0">
                <a:solidFill>
                  <a:srgbClr val="000000"/>
                </a:solidFill>
                <a:latin typeface="Lucida Grande" charset="0"/>
                <a:ea typeface="Lucida Grande" charset="0"/>
                <a:cs typeface="Lucida Grande" charset="0"/>
                <a:sym typeface="Lucida Grande" charset="0"/>
              </a:rPr>
              <a:t>attention, and love</a:t>
            </a:r>
            <a:r>
              <a:rPr lang="en-US" dirty="0" smtClean="0">
                <a:solidFill>
                  <a:srgbClr val="000000"/>
                </a:solidFill>
                <a:latin typeface="Lucida Grande" charset="0"/>
                <a:ea typeface="Lucida Grande" charset="0"/>
                <a:cs typeface="Lucida Grande" charset="0"/>
                <a:sym typeface="Lucida Grande" charset="0"/>
              </a:rPr>
              <a:t>. </a:t>
            </a:r>
            <a:endParaRPr lang="en-US" dirty="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err="1" smtClean="0"/>
              <a:t>Kuckovic</a:t>
            </a:r>
            <a:r>
              <a:rPr lang="en-US" dirty="0" smtClean="0"/>
              <a:t>, Amir. Cat through bushes. 14 Oct. 2008. </a:t>
            </a:r>
            <a:r>
              <a:rPr lang="en-US" i="1" dirty="0" err="1" smtClean="0"/>
              <a:t>Flickr</a:t>
            </a:r>
            <a:r>
              <a:rPr lang="en-US" dirty="0" smtClean="0"/>
              <a:t>. Yahoo, </a:t>
            </a:r>
            <a:r>
              <a:rPr lang="en-US" dirty="0" err="1" smtClean="0"/>
              <a:t>n.d</a:t>
            </a:r>
            <a:r>
              <a:rPr lang="en-US" dirty="0" smtClean="0"/>
              <a:t>. Web. 22 </a:t>
            </a:r>
            <a:br>
              <a:rPr lang="en-US" dirty="0" smtClean="0"/>
            </a:br>
            <a:r>
              <a:rPr lang="en-US" dirty="0" smtClean="0"/>
              <a:t>     Dec. 2011. &lt;http://www.flickr.com/photos/12389767@N04/2943753803&gt;. </a:t>
            </a:r>
            <a:endParaRPr lang="en-US" dirty="0" smtClean="0">
              <a:solidFill>
                <a:srgbClr val="000000"/>
              </a:solidFill>
              <a:latin typeface="Lucida Grande" charset="0"/>
              <a:ea typeface="Lucida Grande" charset="0"/>
              <a:cs typeface="Lucida Grande" charset="0"/>
              <a:sym typeface="Lucida Grande" charset="0"/>
            </a:endParaRPr>
          </a:p>
          <a:p>
            <a:endParaRPr lang="en-US" dirty="0" smtClean="0">
              <a:solidFill>
                <a:srgbClr val="000000"/>
              </a:solidFill>
              <a:latin typeface="Lucida Grande" charset="0"/>
              <a:ea typeface="Lucida Grande" charset="0"/>
              <a:cs typeface="Lucida Grande" charset="0"/>
              <a:sym typeface="Lucida Grande" charset="0"/>
            </a:endParaRPr>
          </a:p>
          <a:p>
            <a:r>
              <a:rPr lang="en-US" dirty="0" smtClean="0">
                <a:solidFill>
                  <a:srgbClr val="000000"/>
                </a:solidFill>
                <a:latin typeface="Lucida Grande" charset="0"/>
                <a:ea typeface="Lucida Grande" charset="0"/>
                <a:cs typeface="Lucida Grande" charset="0"/>
                <a:sym typeface="Lucida Grande" charset="0"/>
              </a:rPr>
              <a:t>Our society has this idea that dogs and cats are something we can buy for our entertainment, and when we can’t handle them anymore we can simply give them away. </a:t>
            </a:r>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656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Hornyak</a:t>
            </a:r>
            <a:r>
              <a:rPr lang="en-US" dirty="0">
                <a:solidFill>
                  <a:srgbClr val="000000"/>
                </a:solidFill>
                <a:latin typeface="Lucida Grande" charset="0"/>
                <a:ea typeface="Lucida Grande" charset="0"/>
                <a:cs typeface="Lucida Grande" charset="0"/>
                <a:sym typeface="Lucida Grande" charset="0"/>
              </a:rPr>
              <a:t>, Anne. "Thirsty 277/365." 3 April2011. Online image. </a:t>
            </a:r>
            <a:r>
              <a:rPr lang="en-US" u="sng" dirty="0" err="1">
                <a:solidFill>
                  <a:srgbClr val="000000"/>
                </a:solidFill>
                <a:latin typeface="Lucida Grande" charset="0"/>
                <a:ea typeface="Lucida Grande" charset="0"/>
                <a:cs typeface="Lucida Grande" charset="0"/>
                <a:sym typeface="Lucida Grande" charset="0"/>
              </a:rPr>
              <a:t>Flickr</a:t>
            </a:r>
            <a:r>
              <a:rPr lang="en-US" u="sng" dirty="0">
                <a:solidFill>
                  <a:srgbClr val="000000"/>
                </a:solidFill>
                <a:latin typeface="Lucida Grande" charset="0"/>
                <a:ea typeface="Lucida Grande" charset="0"/>
                <a:cs typeface="Lucida Grande" charset="0"/>
                <a:sym typeface="Lucida Grande" charset="0"/>
              </a:rPr>
              <a:t> Creative Commons</a:t>
            </a:r>
            <a:r>
              <a:rPr lang="en-US" dirty="0">
                <a:solidFill>
                  <a:srgbClr val="000000"/>
                </a:solidFill>
                <a:latin typeface="Lucida Grande" charset="0"/>
                <a:ea typeface="Lucida Grande" charset="0"/>
                <a:cs typeface="Lucida Grande" charset="0"/>
                <a:sym typeface="Lucida Grande" charset="0"/>
              </a:rPr>
              <a:t>. 3 November 2011. &lt;</a:t>
            </a:r>
            <a:r>
              <a:rPr lang="en-US" u="sng" dirty="0">
                <a:solidFill>
                  <a:srgbClr val="0000FF"/>
                </a:solidFill>
                <a:latin typeface="Lucida Grande" charset="0"/>
                <a:ea typeface="Lucida Grande" charset="0"/>
                <a:cs typeface="Lucida Grande" charset="0"/>
                <a:sym typeface="Lucida Grande" charset="0"/>
                <a:hlinkClick r:id="rId3"/>
              </a:rPr>
              <a:t>http://www.flickr.com/photos/anneh632/5598083462/in/photostream/</a:t>
            </a:r>
            <a:r>
              <a:rPr lang="en-US" dirty="0">
                <a:solidFill>
                  <a:srgbClr val="000000"/>
                </a:solidFill>
                <a:latin typeface="Lucida Grande" charset="0"/>
                <a:ea typeface="Lucida Grande" charset="0"/>
                <a:cs typeface="Lucida Grande" charset="0"/>
                <a:sym typeface="Lucida Grande" charset="0"/>
              </a:rPr>
              <a:t>&gt;</a:t>
            </a:r>
          </a:p>
          <a:p>
            <a:endParaRPr lang="en-US" dirty="0">
              <a:solidFill>
                <a:srgbClr val="000000"/>
              </a:solidFill>
              <a:latin typeface="Lucida Grande" charset="0"/>
              <a:ea typeface="Lucida Grande" charset="0"/>
              <a:cs typeface="Lucida Grande" charset="0"/>
              <a:sym typeface="Lucida Grande" charset="0"/>
            </a:endParaRPr>
          </a:p>
          <a:p>
            <a:r>
              <a:rPr lang="en-US" dirty="0" smtClean="0">
                <a:solidFill>
                  <a:srgbClr val="000000"/>
                </a:solidFill>
                <a:latin typeface="Lucida Grande" charset="0"/>
                <a:ea typeface="Lucida Grande" charset="0"/>
                <a:cs typeface="Lucida Grande" charset="0"/>
                <a:sym typeface="Lucida Grande" charset="0"/>
              </a:rPr>
              <a:t>Other </a:t>
            </a:r>
            <a:r>
              <a:rPr lang="en-US" dirty="0">
                <a:solidFill>
                  <a:srgbClr val="000000"/>
                </a:solidFill>
                <a:latin typeface="Lucida Grande" charset="0"/>
                <a:ea typeface="Lucida Grande" charset="0"/>
                <a:cs typeface="Lucida Grande" charset="0"/>
                <a:sym typeface="Lucida Grande" charset="0"/>
              </a:rPr>
              <a:t>times, people mistakenly think that these animals can fend for </a:t>
            </a:r>
            <a:r>
              <a:rPr lang="en-US" dirty="0" smtClean="0">
                <a:solidFill>
                  <a:srgbClr val="000000"/>
                </a:solidFill>
                <a:latin typeface="Lucida Grande" charset="0"/>
                <a:ea typeface="Lucida Grande" charset="0"/>
                <a:cs typeface="Lucida Grande" charset="0"/>
                <a:sym typeface="Lucida Grande" charset="0"/>
              </a:rPr>
              <a:t>themselves,</a:t>
            </a:r>
            <a:r>
              <a:rPr lang="en-US" baseline="0" dirty="0" smtClean="0">
                <a:solidFill>
                  <a:srgbClr val="000000"/>
                </a:solidFill>
                <a:latin typeface="Lucida Grande" charset="0"/>
                <a:ea typeface="Lucida Grande" charset="0"/>
                <a:cs typeface="Lucida Grande" charset="0"/>
                <a:sym typeface="Lucida Grande" charset="0"/>
              </a:rPr>
              <a:t> and don’t provide the necessary care and attention that the pet needs.</a:t>
            </a:r>
            <a:r>
              <a:rPr lang="en-US" dirty="0" smtClean="0">
                <a:solidFill>
                  <a:srgbClr val="000000"/>
                </a:solidFill>
                <a:latin typeface="Lucida Grande" charset="0"/>
                <a:ea typeface="Lucida Grande" charset="0"/>
                <a:cs typeface="Lucida Grande" charset="0"/>
                <a:sym typeface="Lucida Grande" charset="0"/>
              </a:rPr>
              <a:t> </a:t>
            </a:r>
            <a:r>
              <a:rPr lang="en-US" dirty="0">
                <a:solidFill>
                  <a:srgbClr val="000000"/>
                </a:solidFill>
                <a:latin typeface="Lucida Grande" charset="0"/>
                <a:ea typeface="Lucida Grande" charset="0"/>
                <a:cs typeface="Lucida Grande" charset="0"/>
                <a:sym typeface="Lucida Grande" charset="0"/>
              </a:rPr>
              <a:t>This is all part of the “throwaway mentality.” These domesticated pets need our love to be healthy and happy. </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6861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Puppies in a pet shop - Osaka. May 2007.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18 Nov. 2011.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&lt;http://www.flickr.com/photos/sillypucci/515932771/in/photostream/&gt;. </a:t>
            </a:r>
          </a:p>
          <a:p>
            <a:endParaRPr lang="en-US" dirty="0">
              <a:solidFill>
                <a:srgbClr val="000000"/>
              </a:solidFill>
              <a:latin typeface="Lucida Grande" charset="0"/>
              <a:ea typeface="Lucida Grande" charset="0"/>
              <a:cs typeface="Lucida Grande" charset="0"/>
              <a:sym typeface="Lucida Grande" charset="0"/>
            </a:endParaRPr>
          </a:p>
          <a:p>
            <a:r>
              <a:rPr lang="en-US" dirty="0" smtClean="0">
                <a:solidFill>
                  <a:srgbClr val="000000"/>
                </a:solidFill>
                <a:latin typeface="Lucida Grande" charset="0"/>
                <a:ea typeface="Lucida Grande" charset="0"/>
                <a:cs typeface="Lucida Grande" charset="0"/>
                <a:sym typeface="Lucida Grande" charset="0"/>
              </a:rPr>
              <a:t>Another example of pet-owner</a:t>
            </a:r>
            <a:r>
              <a:rPr lang="en-US" baseline="0" dirty="0" smtClean="0">
                <a:solidFill>
                  <a:srgbClr val="000000"/>
                </a:solidFill>
                <a:latin typeface="Lucida Grande" charset="0"/>
                <a:ea typeface="Lucida Grande" charset="0"/>
                <a:cs typeface="Lucida Grande" charset="0"/>
                <a:sym typeface="Lucida Grande" charset="0"/>
              </a:rPr>
              <a:t> ignorance are impulse buys. These buys are what you often see in pet store. Someone sees a cute puppy and has to have it, without really going through the right decision making process. </a:t>
            </a:r>
            <a:r>
              <a:rPr lang="en-US" dirty="0" smtClean="0">
                <a:solidFill>
                  <a:srgbClr val="000000"/>
                </a:solidFill>
                <a:latin typeface="Lucida Grande" charset="0"/>
                <a:ea typeface="Lucida Grande" charset="0"/>
                <a:cs typeface="Lucida Grande" charset="0"/>
                <a:sym typeface="Lucida Grande" charset="0"/>
              </a:rPr>
              <a:t>Impulse </a:t>
            </a:r>
            <a:r>
              <a:rPr lang="en-US" dirty="0">
                <a:solidFill>
                  <a:srgbClr val="000000"/>
                </a:solidFill>
                <a:latin typeface="Lucida Grande" charset="0"/>
                <a:ea typeface="Lucida Grande" charset="0"/>
                <a:cs typeface="Lucida Grande" charset="0"/>
                <a:sym typeface="Lucida Grande" charset="0"/>
              </a:rPr>
              <a:t>buys lead to pet relinquishment because people that have this “throwaway mentality” don’t expect this cute and cuddly puppy to be such a large responsibility in their everyday life.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err="1" smtClean="0"/>
              <a:t>Hilfiker</a:t>
            </a:r>
            <a:r>
              <a:rPr lang="en-US" dirty="0" smtClean="0"/>
              <a:t>, Phil. </a:t>
            </a:r>
            <a:r>
              <a:rPr lang="en-US" i="1" dirty="0" smtClean="0"/>
              <a:t>Chat du 8eme</a:t>
            </a:r>
            <a:r>
              <a:rPr lang="en-US" dirty="0" smtClean="0"/>
              <a:t>. 17 July 2005. </a:t>
            </a:r>
            <a:r>
              <a:rPr lang="en-US" i="1" dirty="0" err="1" smtClean="0"/>
              <a:t>Flickr</a:t>
            </a:r>
            <a:r>
              <a:rPr lang="en-US" dirty="0" smtClean="0"/>
              <a:t>. Yahoo, </a:t>
            </a:r>
            <a:r>
              <a:rPr lang="en-US" dirty="0" err="1" smtClean="0"/>
              <a:t>n.d</a:t>
            </a:r>
            <a:r>
              <a:rPr lang="en-US" dirty="0" smtClean="0"/>
              <a:t>. Web. 22 Dec. </a:t>
            </a:r>
            <a:br>
              <a:rPr lang="en-US" dirty="0" smtClean="0"/>
            </a:br>
            <a:r>
              <a:rPr lang="en-US" dirty="0" smtClean="0"/>
              <a:t>     2011. &lt;http://www.flickr.com/photos/14318462@N00/26816919&gt;. </a:t>
            </a:r>
            <a:endParaRPr lang="en-US" dirty="0" smtClean="0">
              <a:solidFill>
                <a:srgbClr val="000000"/>
              </a:solidFill>
              <a:latin typeface="Lucida Grande" charset="0"/>
              <a:ea typeface="Lucida Grande" charset="0"/>
              <a:cs typeface="Lucida Grande" charset="0"/>
              <a:sym typeface="Lucida Grande" charset="0"/>
            </a:endParaRPr>
          </a:p>
          <a:p>
            <a:pPr marL="0" marR="0" indent="0" algn="l" defTabSz="914400" rtl="0" eaLnBrk="1" fontAlgn="base" latinLnBrk="0" hangingPunct="1">
              <a:lnSpc>
                <a:spcPct val="100000"/>
              </a:lnSpc>
              <a:spcBef>
                <a:spcPct val="0"/>
              </a:spcBef>
              <a:spcAft>
                <a:spcPct val="0"/>
              </a:spcAft>
              <a:buClrTx/>
              <a:buSzTx/>
              <a:buFontTx/>
              <a:buNone/>
              <a:tabLst/>
              <a:defRPr/>
            </a:pPr>
            <a:endParaRPr lang="en-US" dirty="0" smtClean="0">
              <a:solidFill>
                <a:srgbClr val="000000"/>
              </a:solidFill>
              <a:latin typeface="Lucida Grande" charset="0"/>
              <a:ea typeface="Lucida Grande" charset="0"/>
              <a:cs typeface="Lucida Grande" charset="0"/>
              <a:sym typeface="Lucida Grande"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solidFill>
                  <a:srgbClr val="000000"/>
                </a:solidFill>
                <a:latin typeface="Lucida Grande" charset="0"/>
                <a:ea typeface="Lucida Grande" charset="0"/>
                <a:cs typeface="Lucida Grande" charset="0"/>
                <a:sym typeface="Lucida Grande" charset="0"/>
              </a:rPr>
              <a:t>Often, the cuteness wins them over, and when they realize they cannot support the pet, they give it to a shelter or simply abandon it.</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065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“Unrealistic expectations and poor understanding of normal behavior contribute to pet relinquishment, and far too many people treat pets simply as a convenience.” </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Dog black and white grey hound. 1 Jan. 2010. </a:t>
            </a:r>
            <a:r>
              <a:rPr lang="en-US" i="1" dirty="0" err="1" smtClean="0"/>
              <a:t>Flickr</a:t>
            </a:r>
            <a:r>
              <a:rPr lang="en-US" dirty="0" smtClean="0"/>
              <a:t>. Yahoo, </a:t>
            </a:r>
            <a:r>
              <a:rPr lang="en-US" dirty="0" err="1" smtClean="0"/>
              <a:t>n.d</a:t>
            </a:r>
            <a:r>
              <a:rPr lang="en-US" dirty="0" smtClean="0"/>
              <a:t>. Web. 22 Dec. </a:t>
            </a:r>
            <a:br>
              <a:rPr lang="en-US" dirty="0" smtClean="0"/>
            </a:br>
            <a:r>
              <a:rPr lang="en-US" dirty="0" smtClean="0"/>
              <a:t>     2011. &lt;http://www.flickr.com/photos/16623077@N00/4234274373&gt;. </a:t>
            </a:r>
          </a:p>
          <a:p>
            <a:endParaRPr lang="en-US" dirty="0" smtClean="0"/>
          </a:p>
          <a:p>
            <a:r>
              <a:rPr lang="en-US" dirty="0" smtClean="0">
                <a:solidFill>
                  <a:srgbClr val="000000"/>
                </a:solidFill>
                <a:latin typeface="Lucida Grande" charset="0"/>
                <a:ea typeface="Lucida Grande" charset="0"/>
                <a:cs typeface="Lucida Grande" charset="0"/>
                <a:sym typeface="Lucida Grande" charset="0"/>
              </a:rPr>
              <a:t>It is a myth that pet overpopulation is because there aren’t enough homes to provide care for these animals. In reality, there are more than enough homes available. </a:t>
            </a:r>
            <a:endParaRPr lang="en-US" dirty="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270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Parker, Dave. Animal Shelter. 25 July 2005.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6 Dec.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2011. &lt;http://www.flickr.com/photos/daveparker/29855647/&gt;. </a:t>
            </a:r>
          </a:p>
          <a:p>
            <a:endParaRPr lang="en-US" dirty="0">
              <a:solidFill>
                <a:srgbClr val="000000"/>
              </a:solidFill>
              <a:latin typeface="Lucida Grande" charset="0"/>
              <a:ea typeface="Lucida Grande" charset="0"/>
              <a:cs typeface="Lucida Grande" charset="0"/>
              <a:sym typeface="Lucida Grande" charset="0"/>
            </a:endParaRPr>
          </a:p>
          <a:p>
            <a:r>
              <a:rPr lang="en-US" dirty="0" smtClean="0">
                <a:solidFill>
                  <a:srgbClr val="000000"/>
                </a:solidFill>
                <a:latin typeface="Lucida Grande" charset="0"/>
                <a:ea typeface="Lucida Grande" charset="0"/>
                <a:cs typeface="Lucida Grande" charset="0"/>
                <a:sym typeface="Lucida Grande" charset="0"/>
              </a:rPr>
              <a:t>“</a:t>
            </a:r>
            <a:r>
              <a:rPr lang="en-US" dirty="0">
                <a:solidFill>
                  <a:srgbClr val="000000"/>
                </a:solidFill>
                <a:latin typeface="Lucida Grande" charset="0"/>
                <a:ea typeface="Lucida Grande" charset="0"/>
                <a:cs typeface="Lucida Grande" charset="0"/>
                <a:sym typeface="Lucida Grande" charset="0"/>
              </a:rPr>
              <a:t>There just aren't enough homes willing to commit to the lifetime of an animal.”</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475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Fulmer, David. 2010 PA Kennel Assoc. Dog Show. 27 Mar. 2010. Flickr. Yahoo, n.d. </a:t>
            </a:r>
            <a:br>
              <a:rPr lang="en-US">
                <a:solidFill>
                  <a:srgbClr val="000000"/>
                </a:solidFill>
                <a:latin typeface="Lucida Grande" charset="0"/>
                <a:ea typeface="Lucida Grande" charset="0"/>
                <a:cs typeface="Lucida Grande" charset="0"/>
                <a:sym typeface="Lucida Grande" charset="0"/>
              </a:rPr>
            </a:br>
            <a:r>
              <a:rPr lang="en-US">
                <a:solidFill>
                  <a:srgbClr val="000000"/>
                </a:solidFill>
                <a:latin typeface="Lucida Grande" charset="0"/>
                <a:ea typeface="Lucida Grande" charset="0"/>
                <a:cs typeface="Lucida Grande" charset="0"/>
                <a:sym typeface="Lucida Grande" charset="0"/>
              </a:rPr>
              <a:t>     Web. 17 Nov. 2011. &lt;http://www.flickr.com/photos/daveynin/4467872597/in/ </a:t>
            </a:r>
            <a:br>
              <a:rPr lang="en-US">
                <a:solidFill>
                  <a:srgbClr val="000000"/>
                </a:solidFill>
                <a:latin typeface="Lucida Grande" charset="0"/>
                <a:ea typeface="Lucida Grande" charset="0"/>
                <a:cs typeface="Lucida Grande" charset="0"/>
                <a:sym typeface="Lucida Grande" charset="0"/>
              </a:rPr>
            </a:br>
            <a:r>
              <a:rPr lang="en-US">
                <a:solidFill>
                  <a:srgbClr val="000000"/>
                </a:solidFill>
                <a:latin typeface="Lucida Grande" charset="0"/>
                <a:ea typeface="Lucida Grande" charset="0"/>
                <a:cs typeface="Lucida Grande" charset="0"/>
                <a:sym typeface="Lucida Grande" charset="0"/>
              </a:rPr>
              <a:t>     photostream/&gt;. </a:t>
            </a:r>
          </a:p>
          <a:p>
            <a:endParaRPr lang="en-US">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Irresponsible breeders also includes puppy and kitten mills. They are perhaps the most irresponsible of all. </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680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Fischer, Eric. 4-color map of the contiguous United States. 19 Nov. 2011.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6 Dec. 2011. &lt;http://www.flickr.com/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photos/</a:t>
            </a:r>
            <a:r>
              <a:rPr lang="en-US" dirty="0" err="1">
                <a:solidFill>
                  <a:srgbClr val="000000"/>
                </a:solidFill>
                <a:latin typeface="Lucida Grande" charset="0"/>
                <a:ea typeface="Lucida Grande" charset="0"/>
                <a:cs typeface="Lucida Grande" charset="0"/>
                <a:sym typeface="Lucida Grande" charset="0"/>
              </a:rPr>
              <a:t>walkingsf</a:t>
            </a:r>
            <a:r>
              <a:rPr lang="en-US" dirty="0">
                <a:solidFill>
                  <a:srgbClr val="000000"/>
                </a:solidFill>
                <a:latin typeface="Lucida Grande" charset="0"/>
                <a:ea typeface="Lucida Grande" charset="0"/>
                <a:cs typeface="Lucida Grande" charset="0"/>
                <a:sym typeface="Lucida Grande" charset="0"/>
              </a:rPr>
              <a:t>/6366242033/&gt;. </a:t>
            </a:r>
          </a:p>
          <a:p>
            <a:endParaRPr lang="en-US" dirty="0">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Many </a:t>
            </a:r>
            <a:r>
              <a:rPr lang="en-US" smtClean="0">
                <a:solidFill>
                  <a:srgbClr val="000000"/>
                </a:solidFill>
                <a:latin typeface="Lucida Grande" charset="0"/>
                <a:ea typeface="Lucida Grande" charset="0"/>
                <a:cs typeface="Lucida Grande" charset="0"/>
                <a:sym typeface="Lucida Grande" charset="0"/>
              </a:rPr>
              <a:t>puppy </a:t>
            </a:r>
            <a:r>
              <a:rPr lang="en-US" dirty="0" smtClean="0">
                <a:solidFill>
                  <a:srgbClr val="000000"/>
                </a:solidFill>
                <a:latin typeface="Lucida Grande" charset="0"/>
                <a:ea typeface="Lucida Grande" charset="0"/>
                <a:cs typeface="Lucida Grande" charset="0"/>
                <a:sym typeface="Lucida Grande" charset="0"/>
              </a:rPr>
              <a:t>mills </a:t>
            </a:r>
            <a:r>
              <a:rPr lang="en-US" dirty="0">
                <a:solidFill>
                  <a:srgbClr val="000000"/>
                </a:solidFill>
                <a:latin typeface="Lucida Grande" charset="0"/>
                <a:ea typeface="Lucida Grande" charset="0"/>
                <a:cs typeface="Lucida Grande" charset="0"/>
                <a:sym typeface="Lucida Grande" charset="0"/>
              </a:rPr>
              <a:t>are located in Kansas, Arkansas, Iowa, Missouri, Nebraska, Oklahoma, and Pennsylvania.</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solidFill>
                  <a:srgbClr val="000000"/>
                </a:solidFill>
                <a:latin typeface="Lucida Grande" charset="0"/>
                <a:ea typeface="Lucida Grande" charset="0"/>
                <a:cs typeface="Lucida Grande" charset="0"/>
                <a:sym typeface="Lucida Grande" charset="0"/>
              </a:rPr>
              <a:t>The main three causes of the crisis are</a:t>
            </a:r>
            <a:r>
              <a:rPr lang="en-US" baseline="0" dirty="0" smtClean="0">
                <a:solidFill>
                  <a:srgbClr val="000000"/>
                </a:solidFill>
                <a:latin typeface="Lucida Grande" charset="0"/>
                <a:ea typeface="Lucida Grande" charset="0"/>
                <a:cs typeface="Lucida Grande" charset="0"/>
                <a:sym typeface="Lucida Grande" charset="0"/>
              </a:rPr>
              <a:t> ignorance and irresponsibility, </a:t>
            </a:r>
            <a:endParaRPr lang="en-US" dirty="0" smtClean="0">
              <a:solidFill>
                <a:srgbClr val="000000"/>
              </a:solidFill>
              <a:latin typeface="Lucida Grande" charset="0"/>
              <a:ea typeface="Lucida Grande" charset="0"/>
              <a:cs typeface="Lucida Grande" charset="0"/>
              <a:sym typeface="Lucida Grande" charset="0"/>
            </a:endParaRPr>
          </a:p>
          <a:p>
            <a:endParaRPr lang="en-US"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Omarali</a:t>
            </a:r>
            <a:r>
              <a:rPr lang="en-US" dirty="0">
                <a:solidFill>
                  <a:srgbClr val="000000"/>
                </a:solidFill>
                <a:latin typeface="Lucida Grande" charset="0"/>
                <a:ea typeface="Lucida Grande" charset="0"/>
                <a:cs typeface="Lucida Grande" charset="0"/>
                <a:sym typeface="Lucida Grande" charset="0"/>
              </a:rPr>
              <a:t>, Lisa. Animal Shelter, Brunei. 30 May 2009.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8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Dec. 2011. &lt;http://www.flickr.com/photos/lisadragon/3575628965/in/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photostream</a:t>
            </a:r>
            <a:r>
              <a:rPr lang="en-US" dirty="0">
                <a:solidFill>
                  <a:srgbClr val="000000"/>
                </a:solidFill>
                <a:latin typeface="Lucida Grande" charset="0"/>
                <a:ea typeface="Lucida Grande" charset="0"/>
                <a:cs typeface="Lucida Grande" charset="0"/>
                <a:sym typeface="Lucida Grande" charset="0"/>
              </a:rPr>
              <a:t>/&gt;. </a:t>
            </a:r>
          </a:p>
          <a:p>
            <a:endParaRPr lang="en-US" dirty="0">
              <a:solidFill>
                <a:srgbClr val="000000"/>
              </a:solidFill>
              <a:latin typeface="Lucida Grande" charset="0"/>
              <a:ea typeface="Lucida Grande" charset="0"/>
              <a:cs typeface="Lucida Grande" charset="0"/>
              <a:sym typeface="Lucida Grande" charset="0"/>
            </a:endParaRPr>
          </a:p>
          <a:p>
            <a:endParaRPr lang="en-US" dirty="0">
              <a:solidFill>
                <a:srgbClr val="000000"/>
              </a:solidFill>
              <a:latin typeface="Lucida Grande" charset="0"/>
              <a:ea typeface="Lucida Grande" charset="0"/>
              <a:cs typeface="Lucida Grande" charset="0"/>
              <a:sym typeface="Lucida Grande" charset="0"/>
            </a:endParaRPr>
          </a:p>
          <a:p>
            <a:r>
              <a:rPr lang="en-US" dirty="0">
                <a:solidFill>
                  <a:srgbClr val="000000"/>
                </a:solidFill>
                <a:latin typeface="Lucida Grande" charset="0"/>
                <a:ea typeface="Lucida Grande" charset="0"/>
                <a:cs typeface="Lucida Grande" charset="0"/>
                <a:sym typeface="Lucida Grande" charset="0"/>
              </a:rPr>
              <a:t>The mothers breed continuously with barely any rest between litters. The mother’s and their litters “suffer from malnutrition, disease, exposure, and lack of veterinary care.” They are kept in crowded, outdoor cages, shipped in unhealthy, inhumane ways and are then sold sick to buyers or pet stores. </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Omarali</a:t>
            </a:r>
            <a:r>
              <a:rPr lang="en-US" dirty="0">
                <a:solidFill>
                  <a:srgbClr val="000000"/>
                </a:solidFill>
                <a:latin typeface="Lucida Grande" charset="0"/>
                <a:ea typeface="Lucida Grande" charset="0"/>
                <a:cs typeface="Lucida Grande" charset="0"/>
                <a:sym typeface="Lucida Grande" charset="0"/>
              </a:rPr>
              <a:t>, Lisa. Animal Shelter, Brunei. 30 May 2009.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8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Dec. 2011. &lt;http://www.flickr.com/photos/lisadragon/3575628965/in/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photostream</a:t>
            </a:r>
            <a:r>
              <a:rPr lang="en-US" dirty="0">
                <a:solidFill>
                  <a:srgbClr val="000000"/>
                </a:solidFill>
                <a:latin typeface="Lucida Grande" charset="0"/>
                <a:ea typeface="Lucida Grande" charset="0"/>
                <a:cs typeface="Lucida Grande" charset="0"/>
                <a:sym typeface="Lucida Grande" charset="0"/>
              </a:rPr>
              <a:t>/&gt;. </a:t>
            </a:r>
          </a:p>
          <a:p>
            <a:endParaRPr lang="en-US" dirty="0">
              <a:solidFill>
                <a:srgbClr val="000000"/>
              </a:solidFill>
              <a:latin typeface="Lucida Grande" charset="0"/>
              <a:ea typeface="Lucida Grande" charset="0"/>
              <a:cs typeface="Lucida Grande" charset="0"/>
              <a:sym typeface="Lucida Grande" charset="0"/>
            </a:endParaRPr>
          </a:p>
          <a:p>
            <a:endParaRPr lang="en-US" dirty="0">
              <a:solidFill>
                <a:srgbClr val="000000"/>
              </a:solidFill>
              <a:latin typeface="Lucida Grande" charset="0"/>
              <a:ea typeface="Lucida Grande" charset="0"/>
              <a:cs typeface="Lucida Grande" charset="0"/>
              <a:sym typeface="Lucida Grande" charset="0"/>
            </a:endParaRPr>
          </a:p>
          <a:p>
            <a:r>
              <a:rPr lang="en-US" dirty="0">
                <a:solidFill>
                  <a:srgbClr val="000000"/>
                </a:solidFill>
                <a:latin typeface="Lucida Grande" charset="0"/>
                <a:ea typeface="Lucida Grande" charset="0"/>
                <a:cs typeface="Lucida Grande" charset="0"/>
                <a:sym typeface="Lucida Grande" charset="0"/>
              </a:rPr>
              <a:t>The mothers breed continuously with barely any rest between litters. The mother’s and their litters “suffer from malnutrition, disease, exposure, and lack of veterinary care.” They are kept in crowded, outdoor cages, shipped in unhealthy, inhumane ways and are then sold sick to buyers or pet stores. </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Omarali</a:t>
            </a:r>
            <a:r>
              <a:rPr lang="en-US" dirty="0">
                <a:solidFill>
                  <a:srgbClr val="000000"/>
                </a:solidFill>
                <a:latin typeface="Lucida Grande" charset="0"/>
                <a:ea typeface="Lucida Grande" charset="0"/>
                <a:cs typeface="Lucida Grande" charset="0"/>
                <a:sym typeface="Lucida Grande" charset="0"/>
              </a:rPr>
              <a:t>, Lisa. Animal Shelter, Brunei. 30 May 2009.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8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Dec. 2011. &lt;http://www.flickr.com/photos/lisadragon/3575628965/in/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photostream</a:t>
            </a:r>
            <a:r>
              <a:rPr lang="en-US" dirty="0">
                <a:solidFill>
                  <a:srgbClr val="000000"/>
                </a:solidFill>
                <a:latin typeface="Lucida Grande" charset="0"/>
                <a:ea typeface="Lucida Grande" charset="0"/>
                <a:cs typeface="Lucida Grande" charset="0"/>
                <a:sym typeface="Lucida Grande" charset="0"/>
              </a:rPr>
              <a:t>/&gt;. </a:t>
            </a:r>
          </a:p>
          <a:p>
            <a:endParaRPr lang="en-US" dirty="0">
              <a:solidFill>
                <a:srgbClr val="000000"/>
              </a:solidFill>
              <a:latin typeface="Lucida Grande" charset="0"/>
              <a:ea typeface="Lucida Grande" charset="0"/>
              <a:cs typeface="Lucida Grande" charset="0"/>
              <a:sym typeface="Lucida Grande" charset="0"/>
            </a:endParaRPr>
          </a:p>
          <a:p>
            <a:endParaRPr lang="en-US" dirty="0">
              <a:solidFill>
                <a:srgbClr val="000000"/>
              </a:solidFill>
              <a:latin typeface="Lucida Grande" charset="0"/>
              <a:ea typeface="Lucida Grande" charset="0"/>
              <a:cs typeface="Lucida Grande" charset="0"/>
              <a:sym typeface="Lucida Grande" charset="0"/>
            </a:endParaRPr>
          </a:p>
          <a:p>
            <a:r>
              <a:rPr lang="en-US" dirty="0">
                <a:solidFill>
                  <a:srgbClr val="000000"/>
                </a:solidFill>
                <a:latin typeface="Lucida Grande" charset="0"/>
                <a:ea typeface="Lucida Grande" charset="0"/>
                <a:cs typeface="Lucida Grande" charset="0"/>
                <a:sym typeface="Lucida Grande" charset="0"/>
              </a:rPr>
              <a:t>The mothers breed continuously with barely any rest between litters. The mother’s and their litters “suffer from malnutrition, disease, exposure, and lack of veterinary care.” They are kept in crowded, outdoor cages, shipped in unhealthy, inhumane ways and are then sold sick to buyers or pet stores. </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Omarali</a:t>
            </a:r>
            <a:r>
              <a:rPr lang="en-US" dirty="0">
                <a:solidFill>
                  <a:srgbClr val="000000"/>
                </a:solidFill>
                <a:latin typeface="Lucida Grande" charset="0"/>
                <a:ea typeface="Lucida Grande" charset="0"/>
                <a:cs typeface="Lucida Grande" charset="0"/>
                <a:sym typeface="Lucida Grande" charset="0"/>
              </a:rPr>
              <a:t>, Lisa. Animal Shelter, Brunei. 30 May 2009.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8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Dec. 2011. &lt;http://www.flickr.com/photos/lisadragon/3575628965/in/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photostream</a:t>
            </a:r>
            <a:r>
              <a:rPr lang="en-US" dirty="0">
                <a:solidFill>
                  <a:srgbClr val="000000"/>
                </a:solidFill>
                <a:latin typeface="Lucida Grande" charset="0"/>
                <a:ea typeface="Lucida Grande" charset="0"/>
                <a:cs typeface="Lucida Grande" charset="0"/>
                <a:sym typeface="Lucida Grande" charset="0"/>
              </a:rPr>
              <a:t>/&gt;. </a:t>
            </a:r>
          </a:p>
          <a:p>
            <a:endParaRPr lang="en-US" dirty="0">
              <a:solidFill>
                <a:srgbClr val="000000"/>
              </a:solidFill>
              <a:latin typeface="Lucida Grande" charset="0"/>
              <a:ea typeface="Lucida Grande" charset="0"/>
              <a:cs typeface="Lucida Grande" charset="0"/>
              <a:sym typeface="Lucida Grande" charset="0"/>
            </a:endParaRPr>
          </a:p>
          <a:p>
            <a:endParaRPr lang="en-US" dirty="0">
              <a:solidFill>
                <a:srgbClr val="000000"/>
              </a:solidFill>
              <a:latin typeface="Lucida Grande" charset="0"/>
              <a:ea typeface="Lucida Grande" charset="0"/>
              <a:cs typeface="Lucida Grande" charset="0"/>
              <a:sym typeface="Lucida Grande" charset="0"/>
            </a:endParaRPr>
          </a:p>
          <a:p>
            <a:r>
              <a:rPr lang="en-US" dirty="0">
                <a:solidFill>
                  <a:srgbClr val="000000"/>
                </a:solidFill>
                <a:latin typeface="Lucida Grande" charset="0"/>
                <a:ea typeface="Lucida Grande" charset="0"/>
                <a:cs typeface="Lucida Grande" charset="0"/>
                <a:sym typeface="Lucida Grande" charset="0"/>
              </a:rPr>
              <a:t>The mothers breed continuously with barely any rest between litters. The mother’s and their litters “suffer from malnutrition, disease, exposure, and lack of veterinary care.” They are kept in crowded, outdoor cages, shipped in unhealthy, inhumane ways and are then sold sick to buyers or pet stores. </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7885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Omarali</a:t>
            </a:r>
            <a:r>
              <a:rPr lang="en-US" dirty="0">
                <a:solidFill>
                  <a:srgbClr val="000000"/>
                </a:solidFill>
                <a:latin typeface="Lucida Grande" charset="0"/>
                <a:ea typeface="Lucida Grande" charset="0"/>
                <a:cs typeface="Lucida Grande" charset="0"/>
                <a:sym typeface="Lucida Grande" charset="0"/>
              </a:rPr>
              <a:t>, Lisa. Animal Shelter, Brunei. 30 May 2009.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8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Dec. 2011. &lt;http://www.flickr.com/photos/lisadragon/3575628965/in/ </a:t>
            </a:r>
            <a:br>
              <a:rPr lang="en-US" dirty="0">
                <a:solidFill>
                  <a:srgbClr val="000000"/>
                </a:solidFill>
                <a:latin typeface="Lucida Grande" charset="0"/>
                <a:ea typeface="Lucida Grande" charset="0"/>
                <a:cs typeface="Lucida Grande" charset="0"/>
                <a:sym typeface="Lucida Grande" charset="0"/>
              </a:rPr>
            </a:b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photostream</a:t>
            </a:r>
            <a:r>
              <a:rPr lang="en-US" dirty="0">
                <a:solidFill>
                  <a:srgbClr val="000000"/>
                </a:solidFill>
                <a:latin typeface="Lucida Grande" charset="0"/>
                <a:ea typeface="Lucida Grande" charset="0"/>
                <a:cs typeface="Lucida Grande" charset="0"/>
                <a:sym typeface="Lucida Grande" charset="0"/>
              </a:rPr>
              <a:t>/&gt;. </a:t>
            </a:r>
          </a:p>
          <a:p>
            <a:endParaRPr lang="en-US" dirty="0">
              <a:solidFill>
                <a:srgbClr val="000000"/>
              </a:solidFill>
              <a:latin typeface="Lucida Grande" charset="0"/>
              <a:ea typeface="Lucida Grande" charset="0"/>
              <a:cs typeface="Lucida Grande" charset="0"/>
              <a:sym typeface="Lucida Grande" charset="0"/>
            </a:endParaRPr>
          </a:p>
          <a:p>
            <a:endParaRPr lang="en-US" dirty="0">
              <a:solidFill>
                <a:srgbClr val="000000"/>
              </a:solidFill>
              <a:latin typeface="Lucida Grande" charset="0"/>
              <a:ea typeface="Lucida Grande" charset="0"/>
              <a:cs typeface="Lucida Grande" charset="0"/>
              <a:sym typeface="Lucida Grande" charset="0"/>
            </a:endParaRPr>
          </a:p>
          <a:p>
            <a:r>
              <a:rPr lang="en-US" dirty="0">
                <a:solidFill>
                  <a:srgbClr val="000000"/>
                </a:solidFill>
                <a:latin typeface="Lucida Grande" charset="0"/>
                <a:ea typeface="Lucida Grande" charset="0"/>
                <a:cs typeface="Lucida Grande" charset="0"/>
                <a:sym typeface="Lucida Grande" charset="0"/>
              </a:rPr>
              <a:t>The mothers breed continuously with barely any rest between litters. The mother’s and their litters “suffer from malnutrition, disease, exposure, and lack of veterinary care.” They are kept in crowded, outdoor cages, shipped in unhealthy, inhumane ways and are then sold sick to buyers or pet stores. </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089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100" dirty="0">
                <a:latin typeface="Arial Italic" charset="0"/>
                <a:cs typeface="Arial Italic" charset="0"/>
                <a:sym typeface="Arial Italic" charset="0"/>
              </a:rPr>
              <a:t>Animal Shelter</a:t>
            </a:r>
            <a:r>
              <a:rPr lang="en-US" sz="1100" dirty="0">
                <a:latin typeface="Arial" charset="0"/>
                <a:cs typeface="Arial" charset="0"/>
                <a:sym typeface="Arial" charset="0"/>
              </a:rPr>
              <a:t>. 30 Oct. 2011. </a:t>
            </a:r>
            <a:r>
              <a:rPr lang="en-US" sz="1100" dirty="0" err="1">
                <a:latin typeface="Arial Italic" charset="0"/>
                <a:cs typeface="Arial Italic" charset="0"/>
                <a:sym typeface="Arial Italic" charset="0"/>
              </a:rPr>
              <a:t>Flickr</a:t>
            </a:r>
            <a:r>
              <a:rPr lang="en-US" sz="1100" dirty="0">
                <a:latin typeface="Arial" charset="0"/>
                <a:cs typeface="Arial" charset="0"/>
                <a:sym typeface="Arial" charset="0"/>
              </a:rPr>
              <a:t>. Yahoo, </a:t>
            </a:r>
            <a:r>
              <a:rPr lang="en-US" sz="1100" dirty="0" err="1">
                <a:latin typeface="Arial" charset="0"/>
                <a:cs typeface="Arial" charset="0"/>
                <a:sym typeface="Arial" charset="0"/>
              </a:rPr>
              <a:t>n.d</a:t>
            </a:r>
            <a:r>
              <a:rPr lang="en-US" sz="1100" dirty="0">
                <a:latin typeface="Arial" charset="0"/>
                <a:cs typeface="Arial" charset="0"/>
                <a:sym typeface="Arial" charset="0"/>
              </a:rPr>
              <a:t>. Web. 8 Dec. 2011. </a:t>
            </a:r>
          </a:p>
          <a:p>
            <a:r>
              <a:rPr lang="en-US" sz="1100" dirty="0">
                <a:latin typeface="Arial" charset="0"/>
                <a:cs typeface="Arial" charset="0"/>
                <a:sym typeface="Arial" charset="0"/>
              </a:rPr>
              <a:t>     &lt;</a:t>
            </a:r>
            <a:r>
              <a:rPr lang="en-US" sz="1100" u="sng" dirty="0">
                <a:latin typeface="Arial" charset="0"/>
                <a:cs typeface="Arial" charset="0"/>
                <a:sym typeface="Arial" charset="0"/>
                <a:hlinkClick r:id="rId3"/>
              </a:rPr>
              <a:t>http://www.flickr.com/photos/daveparker/6296967275/sizes/l/in/ </a:t>
            </a:r>
            <a:endParaRPr lang="en-US" sz="1100" u="sng" dirty="0">
              <a:latin typeface="Arial" charset="0"/>
              <a:cs typeface="Arial" charset="0"/>
              <a:sym typeface="Arial" charset="0"/>
            </a:endParaRPr>
          </a:p>
          <a:p>
            <a:r>
              <a:rPr lang="en-US" sz="1100" u="sng" dirty="0">
                <a:latin typeface="Arial" charset="0"/>
                <a:cs typeface="Arial" charset="0"/>
                <a:sym typeface="Arial" charset="0"/>
              </a:rPr>
              <a:t>     </a:t>
            </a:r>
            <a:r>
              <a:rPr lang="en-US" sz="1100" u="sng" dirty="0" err="1">
                <a:latin typeface="Arial" charset="0"/>
                <a:cs typeface="Arial" charset="0"/>
                <a:sym typeface="Arial" charset="0"/>
              </a:rPr>
              <a:t>photostream</a:t>
            </a:r>
            <a:r>
              <a:rPr lang="en-US" sz="1100" u="sng" dirty="0">
                <a:latin typeface="Arial" charset="0"/>
                <a:cs typeface="Arial" charset="0"/>
                <a:sym typeface="Arial" charset="0"/>
              </a:rPr>
              <a:t>/</a:t>
            </a:r>
            <a:r>
              <a:rPr lang="en-US" sz="1100" dirty="0">
                <a:latin typeface="Arial" charset="0"/>
                <a:cs typeface="Arial" charset="0"/>
                <a:sym typeface="Arial" charset="0"/>
              </a:rPr>
              <a:t>&gt;.</a:t>
            </a:r>
          </a:p>
          <a:p>
            <a:endParaRPr lang="en-US" dirty="0">
              <a:solidFill>
                <a:srgbClr val="000000"/>
              </a:solidFill>
              <a:latin typeface="Lucida Grande" charset="0"/>
              <a:ea typeface="Lucida Grande" charset="0"/>
              <a:cs typeface="Lucida Grande" charset="0"/>
              <a:sym typeface="Lucida Grande" charset="0"/>
            </a:endParaRPr>
          </a:p>
          <a:p>
            <a:r>
              <a:rPr lang="en-US" dirty="0">
                <a:solidFill>
                  <a:srgbClr val="000000"/>
                </a:solidFill>
                <a:latin typeface="Lucida Grande" charset="0"/>
                <a:ea typeface="Lucida Grande" charset="0"/>
                <a:cs typeface="Lucida Grande" charset="0"/>
                <a:sym typeface="Lucida Grande" charset="0"/>
              </a:rPr>
              <a:t>Often times, the pets that are bought </a:t>
            </a:r>
            <a:r>
              <a:rPr lang="en-US" u="none" dirty="0">
                <a:solidFill>
                  <a:schemeClr val="tx1"/>
                </a:solidFill>
                <a:latin typeface="Lucida Grande" charset="0"/>
                <a:ea typeface="Lucida Grande" charset="0"/>
                <a:cs typeface="Lucida Grande" charset="0"/>
                <a:sym typeface="Lucida Grande" charset="0"/>
              </a:rPr>
              <a:t>from</a:t>
            </a:r>
            <a:r>
              <a:rPr lang="en-US" u="none" dirty="0">
                <a:solidFill>
                  <a:schemeClr val="tx1"/>
                </a:solidFill>
                <a:latin typeface="Lucida Grande" charset="0"/>
                <a:ea typeface="Lucida Grande" charset="0"/>
                <a:cs typeface="Lucida Grande" charset="0"/>
                <a:sym typeface="Lucida Grande" charset="0"/>
                <a:hlinkClick r:id="rId3"/>
              </a:rPr>
              <a:t> stores and irres</a:t>
            </a:r>
            <a:r>
              <a:rPr lang="en-US" u="none" dirty="0">
                <a:solidFill>
                  <a:schemeClr val="tx1"/>
                </a:solidFill>
                <a:latin typeface="Lucida Grande" charset="0"/>
                <a:ea typeface="Lucida Grande" charset="0"/>
                <a:cs typeface="Lucida Grande" charset="0"/>
                <a:sym typeface="Lucida Grande" charset="0"/>
              </a:rPr>
              <a:t>ponsible </a:t>
            </a:r>
            <a:r>
              <a:rPr lang="en-US" dirty="0">
                <a:solidFill>
                  <a:srgbClr val="000000"/>
                </a:solidFill>
                <a:latin typeface="Lucida Grande" charset="0"/>
                <a:ea typeface="Lucida Grande" charset="0"/>
                <a:cs typeface="Lucida Grande" charset="0"/>
                <a:sym typeface="Lucida Grande" charset="0"/>
              </a:rPr>
              <a:t>breeders end up in shelters because they are in poor health, or because the owner was ill prepared for the responsibility of the pet. </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294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Meow Mix. 7 Sept. 2010. Flickr. Yahoo, n.d. Web. 14 Dec. 2011.      &lt;</a:t>
            </a:r>
            <a:r>
              <a:rPr lang="en-US" u="sng">
                <a:solidFill>
                  <a:srgbClr val="000000"/>
                </a:solidFill>
                <a:latin typeface="Lucida Grande" charset="0"/>
                <a:ea typeface="Lucida Grande" charset="0"/>
                <a:cs typeface="Lucida Grande" charset="0"/>
                <a:sym typeface="Lucida Grande" charset="0"/>
                <a:hlinkClick r:id="rId3"/>
              </a:rPr>
              <a:t>http://www.flickr.com/photos/25678284@N03/4969507049</a:t>
            </a:r>
            <a:r>
              <a:rPr lang="en-US">
                <a:solidFill>
                  <a:srgbClr val="000000"/>
                </a:solidFill>
                <a:latin typeface="Lucida Grande" charset="0"/>
                <a:ea typeface="Lucida Grande" charset="0"/>
                <a:cs typeface="Lucida Grande" charset="0"/>
                <a:sym typeface="Lucida Grande" charset="0"/>
              </a:rPr>
              <a:t>&gt;.</a:t>
            </a:r>
          </a:p>
          <a:p>
            <a:endParaRPr lang="en-US">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And no pet wants to end up in a shelter, where there is extremely limited space, even more limited funding, and often, many shelters lack valuable resources like behaviorists that can help animals get adopted. </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294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Meow Mix. 7 Sept. 2010. Flickr. Yahoo, n.d. Web. 14 Dec. 2011.      &lt;</a:t>
            </a:r>
            <a:r>
              <a:rPr lang="en-US" u="sng">
                <a:solidFill>
                  <a:srgbClr val="000000"/>
                </a:solidFill>
                <a:latin typeface="Lucida Grande" charset="0"/>
                <a:ea typeface="Lucida Grande" charset="0"/>
                <a:cs typeface="Lucida Grande" charset="0"/>
                <a:sym typeface="Lucida Grande" charset="0"/>
                <a:hlinkClick r:id="rId3"/>
              </a:rPr>
              <a:t>http://www.flickr.com/photos/25678284@N03/4969507049</a:t>
            </a:r>
            <a:r>
              <a:rPr lang="en-US">
                <a:solidFill>
                  <a:srgbClr val="000000"/>
                </a:solidFill>
                <a:latin typeface="Lucida Grande" charset="0"/>
                <a:ea typeface="Lucida Grande" charset="0"/>
                <a:cs typeface="Lucida Grande" charset="0"/>
                <a:sym typeface="Lucida Grande" charset="0"/>
              </a:rPr>
              <a:t>&gt;.</a:t>
            </a:r>
          </a:p>
          <a:p>
            <a:endParaRPr lang="en-US">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And no pet wants to end up in a shelter, where there is extremely limited space, even more limited funding, and often, many shelters lack valuable resources like behaviorists that can help animals get adopted. </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294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Meow Mix. 7 Sept. 2010. Flickr. Yahoo, n.d. Web. 14 Dec. 2011.      &lt;</a:t>
            </a:r>
            <a:r>
              <a:rPr lang="en-US" u="sng">
                <a:solidFill>
                  <a:srgbClr val="000000"/>
                </a:solidFill>
                <a:latin typeface="Lucida Grande" charset="0"/>
                <a:ea typeface="Lucida Grande" charset="0"/>
                <a:cs typeface="Lucida Grande" charset="0"/>
                <a:sym typeface="Lucida Grande" charset="0"/>
                <a:hlinkClick r:id="rId3"/>
              </a:rPr>
              <a:t>http://www.flickr.com/photos/25678284@N03/4969507049</a:t>
            </a:r>
            <a:r>
              <a:rPr lang="en-US">
                <a:solidFill>
                  <a:srgbClr val="000000"/>
                </a:solidFill>
                <a:latin typeface="Lucida Grande" charset="0"/>
                <a:ea typeface="Lucida Grande" charset="0"/>
                <a:cs typeface="Lucida Grande" charset="0"/>
                <a:sym typeface="Lucida Grande" charset="0"/>
              </a:rPr>
              <a:t>&gt;.</a:t>
            </a:r>
          </a:p>
          <a:p>
            <a:endParaRPr lang="en-US">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And no pet wants to end up in a shelter, where there is extremely limited space, even more limited funding, and often, many shelters lack valuable resources like behaviorists that can help animals get adopted. </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499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When shelter’s receive a dog or cat with behavioral problems, it automatically makes the animal less adoptable. “Shelters with hospitals and behaviorists have more success at making unwanted pets…adoptable, while shelters with less resources might turn…to euthanization.”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solidFill>
                  <a:srgbClr val="000000"/>
                </a:solidFill>
                <a:latin typeface="Lucida Grande" charset="0"/>
                <a:ea typeface="Lucida Grande" charset="0"/>
                <a:cs typeface="Lucida Grande" charset="0"/>
                <a:sym typeface="Lucida Grande" charset="0"/>
              </a:rPr>
              <a:t>The main three causes of the crisis are</a:t>
            </a:r>
            <a:r>
              <a:rPr lang="en-US" baseline="0" dirty="0" smtClean="0">
                <a:solidFill>
                  <a:srgbClr val="000000"/>
                </a:solidFill>
                <a:latin typeface="Lucida Grande" charset="0"/>
                <a:ea typeface="Lucida Grande" charset="0"/>
                <a:cs typeface="Lucida Grande" charset="0"/>
                <a:sym typeface="Lucida Grande" charset="0"/>
              </a:rPr>
              <a:t> ignorance, choosing not to adopt, </a:t>
            </a:r>
            <a:endParaRPr lang="en-US" dirty="0" smtClean="0">
              <a:solidFill>
                <a:srgbClr val="000000"/>
              </a:solidFill>
              <a:latin typeface="Lucida Grande" charset="0"/>
              <a:ea typeface="Lucida Grande" charset="0"/>
              <a:cs typeface="Lucida Grande" charset="0"/>
              <a:sym typeface="Lucida Grande" charset="0"/>
            </a:endParaRPr>
          </a:p>
          <a:p>
            <a:endParaRPr lang="en-US" dirty="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704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There is simply no room for badly behaviored pets or pets with illness in shelters. </a:t>
            </a: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704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There is simply no room for badly behaviored pets or pets with illness in shelters. </a:t>
            </a: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8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8909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There are about 3,000-3,5000 animal shelters nationwide</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113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There are about 3,000-3,5000 animal shelters nationwide, and they are all filled to capacity.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318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Shelters have  a pre-determined amount and type of pet that they will accept into their shelters. These are called “thresholds,” and “Thresholds are set to determine how many animals can be handled without the costs of care exceeding…income…”</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523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Cat Being Held. 21 May 2010.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14 Dec. 2011.      &lt;</a:t>
            </a:r>
            <a:r>
              <a:rPr lang="en-US" u="sng" dirty="0">
                <a:solidFill>
                  <a:srgbClr val="000000"/>
                </a:solidFill>
                <a:latin typeface="Lucida Grande" charset="0"/>
                <a:ea typeface="Lucida Grande" charset="0"/>
                <a:cs typeface="Lucida Grande" charset="0"/>
                <a:sym typeface="Lucida Grande" charset="0"/>
                <a:hlinkClick r:id="rId3"/>
              </a:rPr>
              <a:t>http://www.flickr.com/photos/44636292@N00/4647868808</a:t>
            </a:r>
            <a:r>
              <a:rPr lang="en-US" dirty="0">
                <a:solidFill>
                  <a:srgbClr val="000000"/>
                </a:solidFill>
                <a:latin typeface="Lucida Grande" charset="0"/>
                <a:ea typeface="Lucida Grande" charset="0"/>
                <a:cs typeface="Lucida Grande" charset="0"/>
                <a:sym typeface="Lucida Grande" charset="0"/>
              </a:rPr>
              <a:t>&gt;.</a:t>
            </a:r>
          </a:p>
          <a:p>
            <a:endParaRPr lang="en-US" dirty="0" smtClean="0">
              <a:solidFill>
                <a:srgbClr val="000000"/>
              </a:solidFill>
              <a:latin typeface="Lucida Grande" charset="0"/>
              <a:ea typeface="Lucida Grande" charset="0"/>
              <a:cs typeface="Lucida Grande" charset="0"/>
              <a:sym typeface="Lucida Grande" charset="0"/>
            </a:endParaRPr>
          </a:p>
          <a:p>
            <a:r>
              <a:rPr lang="en-US" dirty="0" smtClean="0">
                <a:solidFill>
                  <a:srgbClr val="000000"/>
                </a:solidFill>
                <a:latin typeface="Lucida Grande" charset="0"/>
                <a:ea typeface="Lucida Grande" charset="0"/>
                <a:cs typeface="Lucida Grande" charset="0"/>
                <a:sym typeface="Lucida Grande" charset="0"/>
              </a:rPr>
              <a:t>The </a:t>
            </a:r>
            <a:r>
              <a:rPr lang="en-US" dirty="0">
                <a:solidFill>
                  <a:srgbClr val="000000"/>
                </a:solidFill>
                <a:latin typeface="Lucida Grande" charset="0"/>
                <a:ea typeface="Lucida Grande" charset="0"/>
                <a:cs typeface="Lucida Grande" charset="0"/>
                <a:sym typeface="Lucida Grande" charset="0"/>
              </a:rPr>
              <a:t>funding comes from the </a:t>
            </a:r>
            <a:r>
              <a:rPr lang="en-US" dirty="0">
                <a:solidFill>
                  <a:srgbClr val="F79646"/>
                </a:solidFill>
                <a:latin typeface="Lucida Grande" charset="0"/>
                <a:ea typeface="Lucida Grande" charset="0"/>
                <a:cs typeface="Lucida Grande" charset="0"/>
                <a:sym typeface="Lucida Grande" charset="0"/>
              </a:rPr>
              <a:t>government or from </a:t>
            </a:r>
            <a:r>
              <a:rPr lang="en-US" dirty="0">
                <a:solidFill>
                  <a:srgbClr val="000000"/>
                </a:solidFill>
                <a:latin typeface="Lucida Grande" charset="0"/>
                <a:ea typeface="Lucida Grande" charset="0"/>
                <a:cs typeface="Lucida Grande" charset="0"/>
                <a:sym typeface="Lucida Grande" charset="0"/>
              </a:rPr>
              <a:t>public revenue and is extremely limited. </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728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Lack of funds and resources plus an unadoptable pet means the animal “…ends up… another statistic in the long list of euthanized pets.”</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2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9933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Kargol, Marcin. Take me home #1. 9 Nov. 2011. Flickr. Yahoo, n.d. Web. 14 Dec.      2011. &lt;</a:t>
            </a:r>
            <a:r>
              <a:rPr lang="en-US" u="sng">
                <a:solidFill>
                  <a:srgbClr val="000000"/>
                </a:solidFill>
                <a:latin typeface="Lucida Grande" charset="0"/>
                <a:ea typeface="Lucida Grande" charset="0"/>
                <a:cs typeface="Lucida Grande" charset="0"/>
                <a:sym typeface="Lucida Grande" charset="0"/>
                <a:hlinkClick r:id="rId3"/>
              </a:rPr>
              <a:t>http://www.flickr.com/photos/31665162@N06/6328722331</a:t>
            </a:r>
            <a:r>
              <a:rPr lang="en-US">
                <a:solidFill>
                  <a:srgbClr val="000000"/>
                </a:solidFill>
                <a:latin typeface="Lucida Grande" charset="0"/>
                <a:ea typeface="Lucida Grande" charset="0"/>
                <a:cs typeface="Lucida Grande" charset="0"/>
                <a:sym typeface="Lucida Grande" charset="0"/>
              </a:rPr>
              <a:t>&gt;.</a:t>
            </a:r>
          </a:p>
          <a:p>
            <a:endParaRPr lang="en-US">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How do we save them?</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137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Zero Problems. 2 Oct. 2007. Flickr. Yahoo, n.d. Web. 22 Nov. 2011.      &lt;</a:t>
            </a:r>
            <a:r>
              <a:rPr lang="en-US" u="sng">
                <a:solidFill>
                  <a:srgbClr val="000000"/>
                </a:solidFill>
                <a:latin typeface="Lucida Grande" charset="0"/>
                <a:ea typeface="Lucida Grande" charset="0"/>
                <a:cs typeface="Lucida Grande" charset="0"/>
                <a:sym typeface="Lucida Grande" charset="0"/>
                <a:hlinkClick r:id="rId3"/>
              </a:rPr>
              <a:t>http://www.flickr.com/photos/lastquest/1479928506/sizes/l/in/ </a:t>
            </a:r>
            <a:r>
              <a:rPr lang="en-US" u="sng">
                <a:solidFill>
                  <a:srgbClr val="000000"/>
                </a:solidFill>
                <a:latin typeface="Lucida Grande" charset="0"/>
                <a:ea typeface="Lucida Grande" charset="0"/>
                <a:cs typeface="Lucida Grande" charset="0"/>
                <a:sym typeface="Lucida Grande" charset="0"/>
              </a:rPr>
              <a:t>     photostream/</a:t>
            </a:r>
            <a:r>
              <a:rPr lang="en-US">
                <a:solidFill>
                  <a:srgbClr val="000000"/>
                </a:solidFill>
                <a:latin typeface="Lucida Grande" charset="0"/>
                <a:ea typeface="Lucida Grande" charset="0"/>
                <a:cs typeface="Lucida Grande" charset="0"/>
                <a:sym typeface="Lucida Grande" charset="0"/>
              </a:rPr>
              <a:t>&gt;.</a:t>
            </a:r>
          </a:p>
          <a:p>
            <a:r>
              <a:rPr lang="en-US">
                <a:solidFill>
                  <a:srgbClr val="000000"/>
                </a:solidFill>
                <a:latin typeface="Lucida Grande" charset="0"/>
                <a:ea typeface="Lucida Grande" charset="0"/>
                <a:cs typeface="Lucida Grande" charset="0"/>
                <a:sym typeface="Lucida Grande" charset="0"/>
              </a:rPr>
              <a:t>We adopt from shelters.</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342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Pieroni, Daniele. Il mio gattino fa brugnau. 10 Dec. 2007. Flickr. Yahoo, n.d.      Web. 21 Nov. 2011. &lt;</a:t>
            </a:r>
            <a:r>
              <a:rPr lang="en-US" u="sng">
                <a:solidFill>
                  <a:srgbClr val="000000"/>
                </a:solidFill>
                <a:latin typeface="Lucida Grande" charset="0"/>
                <a:ea typeface="Lucida Grande" charset="0"/>
                <a:cs typeface="Lucida Grande" charset="0"/>
                <a:sym typeface="Lucida Grande" charset="0"/>
                <a:hlinkClick r:id="rId3"/>
              </a:rPr>
              <a:t>http://www.flickr.com/photos/lastquest/2101865640/in/ </a:t>
            </a:r>
            <a:r>
              <a:rPr lang="en-US" u="sng">
                <a:solidFill>
                  <a:srgbClr val="000000"/>
                </a:solidFill>
                <a:latin typeface="Lucida Grande" charset="0"/>
                <a:ea typeface="Lucida Grande" charset="0"/>
                <a:cs typeface="Lucida Grande" charset="0"/>
                <a:sym typeface="Lucida Grande" charset="0"/>
              </a:rPr>
              <a:t>     photostream/</a:t>
            </a:r>
            <a:r>
              <a:rPr lang="en-US">
                <a:solidFill>
                  <a:srgbClr val="000000"/>
                </a:solidFill>
                <a:latin typeface="Lucida Grande" charset="0"/>
                <a:ea typeface="Lucida Grande" charset="0"/>
                <a:cs typeface="Lucida Grande" charset="0"/>
                <a:sym typeface="Lucida Grande" charset="0"/>
              </a:rPr>
              <a:t>&gt;.</a:t>
            </a:r>
          </a:p>
          <a:p>
            <a:r>
              <a:rPr lang="en-US">
                <a:solidFill>
                  <a:srgbClr val="000000"/>
                </a:solidFill>
                <a:latin typeface="Lucida Grande" charset="0"/>
                <a:ea typeface="Lucida Grande" charset="0"/>
                <a:cs typeface="Lucida Grande" charset="0"/>
                <a:sym typeface="Lucida Grande" charset="0"/>
              </a:rPr>
              <a:t>We neuter and spay our pets. </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solidFill>
                  <a:srgbClr val="000000"/>
                </a:solidFill>
                <a:latin typeface="Lucida Grande" charset="0"/>
                <a:ea typeface="Lucida Grande" charset="0"/>
                <a:cs typeface="Lucida Grande" charset="0"/>
                <a:sym typeface="Lucida Grande" charset="0"/>
              </a:rPr>
              <a:t>The main three causes of the crisis are</a:t>
            </a:r>
            <a:r>
              <a:rPr lang="en-US" baseline="0" dirty="0" smtClean="0">
                <a:solidFill>
                  <a:srgbClr val="000000"/>
                </a:solidFill>
                <a:latin typeface="Lucida Grande" charset="0"/>
                <a:ea typeface="Lucida Grande" charset="0"/>
                <a:cs typeface="Lucida Grande" charset="0"/>
                <a:sym typeface="Lucida Grande" charset="0"/>
              </a:rPr>
              <a:t> ignorance, choosing not to adopt, and choosing not the neuter.</a:t>
            </a:r>
            <a:endParaRPr lang="en-US" dirty="0" smtClean="0">
              <a:solidFill>
                <a:srgbClr val="000000"/>
              </a:solidFill>
              <a:latin typeface="Lucida Grande" charset="0"/>
              <a:ea typeface="Lucida Grande" charset="0"/>
              <a:cs typeface="Lucida Grande" charset="0"/>
              <a:sym typeface="Lucida Grande" charset="0"/>
            </a:endParaRPr>
          </a:p>
          <a:p>
            <a:endParaRPr lang="en-US" dirty="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547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Hoff, Mike. "Hiding From Daisy 158/365." 11 May 2009. Online image. Flickr Creative Commons. 3 November 2011. &lt;</a:t>
            </a:r>
            <a:r>
              <a:rPr lang="en-US" u="sng">
                <a:solidFill>
                  <a:srgbClr val="000000"/>
                </a:solidFill>
                <a:latin typeface="Lucida Grande" charset="0"/>
                <a:ea typeface="Lucida Grande" charset="0"/>
                <a:cs typeface="Lucida Grande" charset="0"/>
                <a:sym typeface="Lucida Grande" charset="0"/>
                <a:hlinkClick r:id="rId3"/>
              </a:rPr>
              <a:t>http://www.flickr.com/photos/crashmaster/3522141411/in/photostream/</a:t>
            </a:r>
            <a:r>
              <a:rPr lang="en-US">
                <a:solidFill>
                  <a:srgbClr val="000000"/>
                </a:solidFill>
                <a:latin typeface="Lucida Grande" charset="0"/>
                <a:ea typeface="Lucida Grande" charset="0"/>
                <a:cs typeface="Lucida Grande" charset="0"/>
                <a:sym typeface="Lucida Grande" charset="0"/>
              </a:rPr>
              <a:t>&gt;</a:t>
            </a:r>
          </a:p>
          <a:p>
            <a:endParaRPr lang="en-US">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We educate ourselves and the people around us.</a:t>
            </a: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752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Adopting an animal provides a home for a pet who doesn’t have one. It decreases the over-crowding in shelters as well as overpopulation in general across the country. </a:t>
            </a: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6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0957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There are more than enough homes available for these pets! You just have to willing to commit.</a:t>
            </a: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161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100">
                <a:latin typeface="Arial" charset="0"/>
                <a:cs typeface="Arial" charset="0"/>
                <a:sym typeface="Arial" charset="0"/>
              </a:rPr>
              <a:t>- - -. </a:t>
            </a:r>
            <a:r>
              <a:rPr lang="en-US" sz="1100">
                <a:latin typeface="Arial Italic" charset="0"/>
                <a:cs typeface="Arial Italic" charset="0"/>
                <a:sym typeface="Arial Italic" charset="0"/>
              </a:rPr>
              <a:t>Take Me Home #3</a:t>
            </a:r>
            <a:r>
              <a:rPr lang="en-US" sz="1100">
                <a:latin typeface="Arial" charset="0"/>
                <a:cs typeface="Arial" charset="0"/>
                <a:sym typeface="Arial" charset="0"/>
              </a:rPr>
              <a:t>. 9 Nov. 2011. </a:t>
            </a:r>
            <a:r>
              <a:rPr lang="en-US" sz="1100">
                <a:latin typeface="Arial Italic" charset="0"/>
                <a:cs typeface="Arial Italic" charset="0"/>
                <a:sym typeface="Arial Italic" charset="0"/>
              </a:rPr>
              <a:t>Flickr</a:t>
            </a:r>
            <a:r>
              <a:rPr lang="en-US" sz="1100">
                <a:latin typeface="Arial" charset="0"/>
                <a:cs typeface="Arial" charset="0"/>
                <a:sym typeface="Arial" charset="0"/>
              </a:rPr>
              <a:t>. Yahoo, n.d. Web. 15 Dec. 2011. </a:t>
            </a:r>
          </a:p>
          <a:p>
            <a:r>
              <a:rPr lang="en-US" sz="1100">
                <a:latin typeface="Arial" charset="0"/>
                <a:cs typeface="Arial" charset="0"/>
                <a:sym typeface="Arial" charset="0"/>
              </a:rPr>
              <a:t>     &lt;</a:t>
            </a:r>
            <a:r>
              <a:rPr lang="en-US" sz="1100" u="sng">
                <a:latin typeface="Arial" charset="0"/>
                <a:cs typeface="Arial" charset="0"/>
                <a:sym typeface="Arial" charset="0"/>
                <a:hlinkClick r:id="rId3"/>
              </a:rPr>
              <a:t>http://www.flickr.com/photos/powazny/6328721111/in/photostream/</a:t>
            </a:r>
            <a:r>
              <a:rPr lang="en-US" sz="1100">
                <a:latin typeface="Arial" charset="0"/>
                <a:cs typeface="Arial" charset="0"/>
                <a:sym typeface="Arial" charset="0"/>
              </a:rPr>
              <a:t>&gt;.</a:t>
            </a:r>
          </a:p>
          <a:p>
            <a:endParaRPr lang="en-US">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By adopting, you’re not providing any money toward puppy mills or irresponsible breeders, just the adoption/rescue agency.</a:t>
            </a: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366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100">
                <a:latin typeface="Arial Italic" charset="0"/>
                <a:cs typeface="Arial Italic" charset="0"/>
                <a:sym typeface="Arial Italic" charset="0"/>
              </a:rPr>
              <a:t>Puppy Bookends</a:t>
            </a:r>
            <a:r>
              <a:rPr lang="en-US" sz="1100">
                <a:latin typeface="Arial" charset="0"/>
                <a:cs typeface="Arial" charset="0"/>
                <a:sym typeface="Arial" charset="0"/>
              </a:rPr>
              <a:t>. 21 July 2005. </a:t>
            </a:r>
            <a:r>
              <a:rPr lang="en-US" sz="1100">
                <a:latin typeface="Arial Italic" charset="0"/>
                <a:cs typeface="Arial Italic" charset="0"/>
                <a:sym typeface="Arial Italic" charset="0"/>
              </a:rPr>
              <a:t>Flickr</a:t>
            </a:r>
            <a:r>
              <a:rPr lang="en-US" sz="1100">
                <a:latin typeface="Arial" charset="0"/>
                <a:cs typeface="Arial" charset="0"/>
                <a:sym typeface="Arial" charset="0"/>
              </a:rPr>
              <a:t>. Yahoo, n.d. Web. 20 Nov. 2011. </a:t>
            </a:r>
          </a:p>
          <a:p>
            <a:r>
              <a:rPr lang="en-US" sz="1100">
                <a:latin typeface="Arial" charset="0"/>
                <a:cs typeface="Arial" charset="0"/>
                <a:sym typeface="Arial" charset="0"/>
              </a:rPr>
              <a:t>     &lt;</a:t>
            </a:r>
            <a:r>
              <a:rPr lang="en-US" sz="1100" u="sng">
                <a:latin typeface="Arial" charset="0"/>
                <a:cs typeface="Arial" charset="0"/>
                <a:sym typeface="Arial" charset="0"/>
                <a:hlinkClick r:id="rId3"/>
              </a:rPr>
              <a:t>http://www.flickr.com/photos/frazzledjen/27595066/</a:t>
            </a:r>
            <a:r>
              <a:rPr lang="en-US" sz="1100">
                <a:latin typeface="Arial" charset="0"/>
                <a:cs typeface="Arial" charset="0"/>
                <a:sym typeface="Arial" charset="0"/>
              </a:rPr>
              <a:t>&gt;.</a:t>
            </a:r>
          </a:p>
          <a:p>
            <a:endParaRPr lang="en-US">
              <a:solidFill>
                <a:srgbClr val="000000"/>
              </a:solidFill>
              <a:latin typeface="Lucida Grande" charset="0"/>
              <a:ea typeface="Lucida Grande" charset="0"/>
              <a:cs typeface="Lucida Grande" charset="0"/>
              <a:sym typeface="Lucida Grande" charset="0"/>
            </a:endParaRPr>
          </a:p>
          <a:p>
            <a:r>
              <a:rPr lang="en-US">
                <a:solidFill>
                  <a:srgbClr val="000000"/>
                </a:solidFill>
                <a:latin typeface="Lucida Grande" charset="0"/>
                <a:ea typeface="Lucida Grande" charset="0"/>
                <a:cs typeface="Lucida Grande" charset="0"/>
                <a:sym typeface="Lucida Grande" charset="0"/>
              </a:rPr>
              <a:t>If you’re looking for a specific breed, you can find one through a shelter or a rescue agency. Sometimes you can even find breed-specific rescue agencies.</a:t>
            </a: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571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a:solidFill>
                  <a:srgbClr val="000000"/>
                </a:solidFill>
                <a:latin typeface="Lucida Grande" charset="0"/>
                <a:ea typeface="Lucida Grande" charset="0"/>
                <a:cs typeface="Lucida Grande" charset="0"/>
                <a:sym typeface="Lucida Grande" charset="0"/>
              </a:rPr>
              <a:t>K, </a:t>
            </a:r>
            <a:r>
              <a:rPr lang="en-US" dirty="0" err="1">
                <a:solidFill>
                  <a:srgbClr val="000000"/>
                </a:solidFill>
                <a:latin typeface="Lucida Grande" charset="0"/>
                <a:ea typeface="Lucida Grande" charset="0"/>
                <a:cs typeface="Lucida Grande" charset="0"/>
                <a:sym typeface="Lucida Grande" charset="0"/>
              </a:rPr>
              <a:t>Tomi</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Tapio</a:t>
            </a:r>
            <a:r>
              <a:rPr lang="en-US" dirty="0">
                <a:solidFill>
                  <a:srgbClr val="000000"/>
                </a:solidFill>
                <a:latin typeface="Lucida Grande" charset="0"/>
                <a:ea typeface="Lucida Grande" charset="0"/>
                <a:cs typeface="Lucida Grande" charset="0"/>
                <a:sym typeface="Lucida Grande" charset="0"/>
              </a:rPr>
              <a:t>. The Impossibility of Possessing . 2 Aug. 2009.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20 Nov. 2011. &lt;</a:t>
            </a:r>
            <a:r>
              <a:rPr lang="en-US" u="sng" dirty="0">
                <a:solidFill>
                  <a:srgbClr val="000000"/>
                </a:solidFill>
                <a:latin typeface="Lucida Grande" charset="0"/>
                <a:ea typeface="Lucida Grande" charset="0"/>
                <a:cs typeface="Lucida Grande" charset="0"/>
                <a:sym typeface="Lucida Grande" charset="0"/>
                <a:hlinkClick r:id="rId3"/>
              </a:rPr>
              <a:t>http://www.flickr.com/photos/7200854@N05/ </a:t>
            </a:r>
            <a:r>
              <a:rPr lang="en-US" u="sng" dirty="0">
                <a:solidFill>
                  <a:srgbClr val="000000"/>
                </a:solidFill>
                <a:latin typeface="Lucida Grande" charset="0"/>
                <a:ea typeface="Lucida Grande" charset="0"/>
                <a:cs typeface="Lucida Grande" charset="0"/>
                <a:sym typeface="Lucida Grande" charset="0"/>
              </a:rPr>
              <a:t>     5731175950</a:t>
            </a:r>
            <a:r>
              <a:rPr lang="en-US" dirty="0">
                <a:solidFill>
                  <a:srgbClr val="000000"/>
                </a:solidFill>
                <a:latin typeface="Lucida Grande" charset="0"/>
                <a:ea typeface="Lucida Grande" charset="0"/>
                <a:cs typeface="Lucida Grande" charset="0"/>
                <a:sym typeface="Lucida Grande" charset="0"/>
              </a:rPr>
              <a:t>&gt;.</a:t>
            </a:r>
          </a:p>
          <a:p>
            <a:endParaRPr lang="en-US" dirty="0" smtClean="0">
              <a:solidFill>
                <a:srgbClr val="000000"/>
              </a:solidFill>
              <a:latin typeface="Lucida Grande" charset="0"/>
              <a:ea typeface="Lucida Grande" charset="0"/>
              <a:cs typeface="Lucida Grande" charset="0"/>
              <a:sym typeface="Lucida Grande" charset="0"/>
            </a:endParaRPr>
          </a:p>
          <a:p>
            <a:r>
              <a:rPr lang="en-US" dirty="0" smtClean="0">
                <a:solidFill>
                  <a:srgbClr val="000000"/>
                </a:solidFill>
                <a:latin typeface="Lucida Grande" charset="0"/>
                <a:ea typeface="Lucida Grande" charset="0"/>
                <a:cs typeface="Lucida Grande" charset="0"/>
                <a:sym typeface="Lucida Grande" charset="0"/>
              </a:rPr>
              <a:t>Often </a:t>
            </a:r>
            <a:r>
              <a:rPr lang="en-US" dirty="0">
                <a:solidFill>
                  <a:srgbClr val="000000"/>
                </a:solidFill>
                <a:latin typeface="Lucida Grande" charset="0"/>
                <a:ea typeface="Lucida Grande" charset="0"/>
                <a:cs typeface="Lucida Grande" charset="0"/>
                <a:sym typeface="Lucida Grande" charset="0"/>
              </a:rPr>
              <a:t>times, pets at </a:t>
            </a:r>
            <a:r>
              <a:rPr lang="en-US" dirty="0" smtClean="0">
                <a:solidFill>
                  <a:srgbClr val="000000"/>
                </a:solidFill>
                <a:latin typeface="Lucida Grande" charset="0"/>
                <a:ea typeface="Lucida Grande" charset="0"/>
                <a:cs typeface="Lucida Grande" charset="0"/>
                <a:sym typeface="Lucida Grande" charset="0"/>
              </a:rPr>
              <a:t>shelters</a:t>
            </a:r>
            <a:r>
              <a:rPr lang="en-US" baseline="0" dirty="0" smtClean="0">
                <a:solidFill>
                  <a:srgbClr val="000000"/>
                </a:solidFill>
                <a:latin typeface="Lucida Grande" charset="0"/>
                <a:ea typeface="Lucida Grande" charset="0"/>
                <a:cs typeface="Lucida Grande" charset="0"/>
                <a:sym typeface="Lucida Grande" charset="0"/>
              </a:rPr>
              <a:t> or rescue </a:t>
            </a:r>
            <a:r>
              <a:rPr lang="en-US" dirty="0" smtClean="0">
                <a:solidFill>
                  <a:srgbClr val="000000"/>
                </a:solidFill>
                <a:latin typeface="Lucida Grande" charset="0"/>
                <a:ea typeface="Lucida Grande" charset="0"/>
                <a:cs typeface="Lucida Grande" charset="0"/>
                <a:sym typeface="Lucida Grande" charset="0"/>
              </a:rPr>
              <a:t>agencies </a:t>
            </a:r>
            <a:r>
              <a:rPr lang="en-US" dirty="0">
                <a:solidFill>
                  <a:srgbClr val="000000"/>
                </a:solidFill>
                <a:latin typeface="Lucida Grande" charset="0"/>
                <a:ea typeface="Lucida Grande" charset="0"/>
                <a:cs typeface="Lucida Grande" charset="0"/>
                <a:sym typeface="Lucida Grande" charset="0"/>
              </a:rPr>
              <a:t>are already house trained and neutered.</a:t>
            </a: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776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a:solidFill>
                  <a:srgbClr val="000000"/>
                </a:solidFill>
                <a:latin typeface="Lucida Grande" charset="0"/>
                <a:ea typeface="Lucida Grande" charset="0"/>
                <a:cs typeface="Lucida Grande" charset="0"/>
                <a:sym typeface="Lucida Grande" charset="0"/>
              </a:rPr>
              <a:t>The next best thing you can do is to neuter or spay your pets. </a:t>
            </a: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0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1981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100" dirty="0">
                <a:latin typeface="Arial Italic" charset="0"/>
                <a:cs typeface="Arial Italic" charset="0"/>
                <a:sym typeface="Arial Italic" charset="0"/>
              </a:rPr>
              <a:t>No more kisses, thanks!</a:t>
            </a:r>
            <a:r>
              <a:rPr lang="en-US" sz="1100" dirty="0">
                <a:latin typeface="Arial" charset="0"/>
                <a:cs typeface="Arial" charset="0"/>
                <a:sym typeface="Arial" charset="0"/>
              </a:rPr>
              <a:t> 12 Oct. 207. </a:t>
            </a:r>
            <a:r>
              <a:rPr lang="en-US" sz="1100" dirty="0" err="1">
                <a:latin typeface="Arial Italic" charset="0"/>
                <a:cs typeface="Arial Italic" charset="0"/>
                <a:sym typeface="Arial Italic" charset="0"/>
              </a:rPr>
              <a:t>Flickr</a:t>
            </a:r>
            <a:r>
              <a:rPr lang="en-US" sz="1100" dirty="0">
                <a:latin typeface="Arial" charset="0"/>
                <a:cs typeface="Arial" charset="0"/>
                <a:sym typeface="Arial" charset="0"/>
              </a:rPr>
              <a:t>. Yahoo, </a:t>
            </a:r>
            <a:r>
              <a:rPr lang="en-US" sz="1100" dirty="0" err="1">
                <a:latin typeface="Arial" charset="0"/>
                <a:cs typeface="Arial" charset="0"/>
                <a:sym typeface="Arial" charset="0"/>
              </a:rPr>
              <a:t>n.d</a:t>
            </a:r>
            <a:r>
              <a:rPr lang="en-US" sz="1100" dirty="0">
                <a:latin typeface="Arial" charset="0"/>
                <a:cs typeface="Arial" charset="0"/>
                <a:sym typeface="Arial" charset="0"/>
              </a:rPr>
              <a:t>. Web. 20 Nov. </a:t>
            </a:r>
          </a:p>
          <a:p>
            <a:r>
              <a:rPr lang="en-US" sz="1100" dirty="0">
                <a:latin typeface="Arial" charset="0"/>
                <a:cs typeface="Arial" charset="0"/>
                <a:sym typeface="Arial" charset="0"/>
              </a:rPr>
              <a:t>     2011. &lt;</a:t>
            </a:r>
            <a:r>
              <a:rPr lang="en-US" sz="1100" u="sng" dirty="0">
                <a:latin typeface="Arial" charset="0"/>
                <a:cs typeface="Arial" charset="0"/>
                <a:sym typeface="Arial" charset="0"/>
                <a:hlinkClick r:id="rId3"/>
              </a:rPr>
              <a:t>http://www.flickr.com/photos/7631229@N02/1570500411</a:t>
            </a:r>
            <a:r>
              <a:rPr lang="en-US" sz="1100" dirty="0">
                <a:latin typeface="Arial" charset="0"/>
                <a:cs typeface="Arial" charset="0"/>
                <a:sym typeface="Arial" charset="0"/>
              </a:rPr>
              <a:t>&gt;.</a:t>
            </a:r>
          </a:p>
          <a:p>
            <a:endParaRPr lang="en-US" dirty="0">
              <a:solidFill>
                <a:srgbClr val="000000"/>
              </a:solidFill>
              <a:latin typeface="Lucida Grande" charset="0"/>
              <a:ea typeface="Lucida Grande" charset="0"/>
              <a:cs typeface="Lucida Grande" charset="0"/>
              <a:sym typeface="Lucida Grande" charset="0"/>
            </a:endParaRPr>
          </a:p>
          <a:p>
            <a:r>
              <a:rPr lang="en-US" dirty="0">
                <a:solidFill>
                  <a:srgbClr val="000000"/>
                </a:solidFill>
                <a:latin typeface="Lucida Grande" charset="0"/>
                <a:ea typeface="Lucida Grande" charset="0"/>
                <a:cs typeface="Lucida Grande" charset="0"/>
                <a:sym typeface="Lucida Grande" charset="0"/>
              </a:rPr>
              <a:t>Neutering benefits your pet emotionally and physically. It promotes good behavior and greatly reduces the risks of disease.</a:t>
            </a: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185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400">
                <a:latin typeface="Lucida Grande" charset="0"/>
                <a:ea typeface="Lucida Grande" charset="0"/>
                <a:cs typeface="Lucida Grande" charset="0"/>
                <a:sym typeface="Lucida Grande" charset="0"/>
              </a:rPr>
              <a:t>Spaying your pet “....eliminates the stress and discomfort that females endure during heat periods, eliminates the risk of uterine cancer, and greatly reduces the risk of mammary cancer.” </a:t>
            </a: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390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400">
                <a:latin typeface="Lucida Grande" charset="0"/>
                <a:ea typeface="Lucida Grande" charset="0"/>
                <a:cs typeface="Lucida Grande" charset="0"/>
                <a:sym typeface="Lucida Grande" charset="0"/>
              </a:rPr>
              <a:t>Neutering males makes them “...less likely to roam or fight, prevents testicular cancer, and reduces the risk of prostate cancer.”</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481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Florea</a:t>
            </a:r>
            <a:r>
              <a:rPr lang="en-US" dirty="0">
                <a:solidFill>
                  <a:srgbClr val="000000"/>
                </a:solidFill>
                <a:latin typeface="Lucida Grande" charset="0"/>
                <a:ea typeface="Lucida Grande" charset="0"/>
                <a:cs typeface="Lucida Grande" charset="0"/>
                <a:sym typeface="Lucida Grande" charset="0"/>
              </a:rPr>
              <a:t>, Adrian. </a:t>
            </a:r>
            <a:r>
              <a:rPr lang="en-US" dirty="0" err="1">
                <a:solidFill>
                  <a:srgbClr val="000000"/>
                </a:solidFill>
                <a:latin typeface="Lucida Grande" charset="0"/>
                <a:ea typeface="Lucida Grande" charset="0"/>
                <a:cs typeface="Lucida Grande" charset="0"/>
                <a:sym typeface="Lucida Grande" charset="0"/>
              </a:rPr>
              <a:t>perche</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tu</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sai</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perche</a:t>
            </a:r>
            <a:r>
              <a:rPr lang="en-US" dirty="0">
                <a:solidFill>
                  <a:srgbClr val="000000"/>
                </a:solidFill>
                <a:latin typeface="Lucida Grande" charset="0"/>
                <a:ea typeface="Lucida Grande" charset="0"/>
                <a:cs typeface="Lucida Grande" charset="0"/>
                <a:sym typeface="Lucida Grande" charset="0"/>
              </a:rPr>
              <a:t>'. 16 Apr. 2007.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30 Nov. 2011. </a:t>
            </a:r>
          </a:p>
          <a:p>
            <a:r>
              <a:rPr lang="en-US" dirty="0">
                <a:solidFill>
                  <a:srgbClr val="000000"/>
                </a:solidFill>
                <a:latin typeface="Lucida Grande" charset="0"/>
                <a:ea typeface="Lucida Grande" charset="0"/>
                <a:cs typeface="Lucida Grande" charset="0"/>
                <a:sym typeface="Lucida Grande" charset="0"/>
              </a:rPr>
              <a:t>&lt;</a:t>
            </a:r>
            <a:r>
              <a:rPr lang="en-US" u="sng" dirty="0">
                <a:solidFill>
                  <a:srgbClr val="0000FF"/>
                </a:solidFill>
                <a:latin typeface="Lucida Grande" charset="0"/>
                <a:ea typeface="Lucida Grande" charset="0"/>
                <a:cs typeface="Lucida Grande" charset="0"/>
                <a:sym typeface="Lucida Grande" charset="0"/>
                <a:hlinkClick r:id="rId3"/>
              </a:rPr>
              <a:t>http://www.flickr.com/photos/addrien/423837626/in/</a:t>
            </a:r>
            <a:r>
              <a:rPr lang="en-US" dirty="0">
                <a:solidFill>
                  <a:srgbClr val="000000"/>
                </a:solidFill>
                <a:latin typeface="Lucida Grande" charset="0"/>
                <a:ea typeface="Lucida Grande" charset="0"/>
                <a:cs typeface="Lucida Grande" charset="0"/>
                <a:sym typeface="Lucida Grande" charset="0"/>
              </a:rPr>
              <a:t>photostream</a:t>
            </a:r>
            <a:r>
              <a:rPr lang="en-US" dirty="0" smtClean="0">
                <a:solidFill>
                  <a:srgbClr val="000000"/>
                </a:solidFill>
                <a:latin typeface="Lucida Grande" charset="0"/>
                <a:ea typeface="Lucida Grande" charset="0"/>
                <a:cs typeface="Lucida Grande" charset="0"/>
                <a:sym typeface="Lucida Grande" charset="0"/>
              </a:rPr>
              <a:t>/&gt;.</a:t>
            </a:r>
          </a:p>
          <a:p>
            <a:endParaRPr lang="en-US" dirty="0" smtClean="0">
              <a:solidFill>
                <a:srgbClr val="000000"/>
              </a:solidFill>
              <a:latin typeface="Lucida Grande" charset="0"/>
              <a:ea typeface="Lucida Grande" charset="0"/>
              <a:cs typeface="Lucida Grande" charset="0"/>
              <a:sym typeface="Lucida Grande"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solidFill>
                  <a:srgbClr val="000000"/>
                </a:solidFill>
                <a:latin typeface="Lucida Grande" charset="0"/>
                <a:ea typeface="Lucida Grande" charset="0"/>
                <a:cs typeface="Lucida Grande" charset="0"/>
                <a:sym typeface="Lucida Grande" charset="0"/>
              </a:rPr>
              <a:t>Pet overpopulation is a rising problem in the United States,</a:t>
            </a:r>
            <a:r>
              <a:rPr lang="en-US" baseline="0" dirty="0" smtClean="0">
                <a:solidFill>
                  <a:srgbClr val="000000"/>
                </a:solidFill>
                <a:latin typeface="Lucida Grande" charset="0"/>
                <a:ea typeface="Lucida Grande" charset="0"/>
                <a:cs typeface="Lucida Grande" charset="0"/>
                <a:sym typeface="Lucida Grande" charset="0"/>
              </a:rPr>
              <a:t> but it can be resolved by education, adoption and neutering.</a:t>
            </a:r>
            <a:endParaRPr lang="en-US" dirty="0" smtClean="0">
              <a:solidFill>
                <a:srgbClr val="000000"/>
              </a:solidFill>
              <a:latin typeface="Lucida Grande" charset="0"/>
              <a:ea typeface="Lucida Grande" charset="0"/>
              <a:cs typeface="Lucida Grande" charset="0"/>
              <a:sym typeface="Lucida Grande" charset="0"/>
            </a:endParaRPr>
          </a:p>
          <a:p>
            <a:endParaRPr lang="en-US" dirty="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595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400">
                <a:latin typeface="Lucida Grande" charset="0"/>
                <a:ea typeface="Lucida Grande" charset="0"/>
                <a:cs typeface="Lucida Grande" charset="0"/>
                <a:sym typeface="Lucida Grande" charset="0"/>
              </a:rPr>
              <a:t>Greek Cat Family. 17 May 2009. Flickr. Yahoo, n.d. Web. 21 Nov. 2011.      &lt;</a:t>
            </a:r>
            <a:r>
              <a:rPr lang="en-US" sz="1400" u="sng">
                <a:latin typeface="Lucida Grande" charset="0"/>
                <a:ea typeface="Lucida Grande" charset="0"/>
                <a:cs typeface="Lucida Grande" charset="0"/>
                <a:sym typeface="Lucida Grande" charset="0"/>
                <a:hlinkClick r:id="rId3"/>
              </a:rPr>
              <a:t>http://www.flickr.com/photos/villes/3555150788/in/photostream/</a:t>
            </a:r>
            <a:r>
              <a:rPr lang="en-US" sz="1400">
                <a:latin typeface="Lucida Grande" charset="0"/>
                <a:ea typeface="Lucida Grande" charset="0"/>
                <a:cs typeface="Lucida Grande" charset="0"/>
                <a:sym typeface="Lucida Grande" charset="0"/>
              </a:rPr>
              <a:t>&gt;.</a:t>
            </a:r>
          </a:p>
          <a:p>
            <a:endParaRPr lang="en-US" sz="1400">
              <a:latin typeface="Lucida Grande" charset="0"/>
              <a:ea typeface="Lucida Grande" charset="0"/>
              <a:cs typeface="Lucida Grande" charset="0"/>
              <a:sym typeface="Lucida Grande" charset="0"/>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2800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400">
                <a:latin typeface="Lucida Grande" charset="0"/>
                <a:ea typeface="Lucida Grande" charset="0"/>
                <a:cs typeface="Lucida Grande" charset="0"/>
                <a:sym typeface="Lucida Grande" charset="0"/>
              </a:rPr>
              <a:t>“Communities spend millions of taxpayer dollars each year coping with problems that a failure to spay and neuter causes. The one-time cost of spaying or neutering is far lower than the expense involved in rounding up strays, feeding and housing abandoned animals, and euthanizing those for whom homes can't be found.”</a:t>
            </a: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49"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0050"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400">
                <a:latin typeface="Lucida Grande" charset="0"/>
                <a:ea typeface="Lucida Grande" charset="0"/>
                <a:cs typeface="Lucida Grande" charset="0"/>
                <a:sym typeface="Lucida Grande" charset="0"/>
              </a:rPr>
              <a:t>“Communities spend millions of taxpayer dollars each year coping with problems that a failure to spay and neuter causes. The one-time cost of spaying or neutering is far lower than the expense involved in rounding up strays, feeding and housing abandoned animals, and euthanizing those for whom homes can't be found.”</a:t>
            </a: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32098"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sz="1400">
                <a:latin typeface="Lucida Grande" charset="0"/>
                <a:ea typeface="Lucida Grande" charset="0"/>
                <a:cs typeface="Lucida Grande" charset="0"/>
                <a:sym typeface="Lucida Grande" charset="0"/>
              </a:rPr>
              <a:t>Another solution is to educate yourself those around you.</a:t>
            </a:r>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educate</a:t>
            </a:r>
            <a:r>
              <a:rPr lang="en-US" baseline="0" dirty="0" smtClean="0"/>
              <a:t> other people by simply telling your friends,</a:t>
            </a:r>
            <a:endParaRPr lang="en-US" dirty="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You can educate</a:t>
            </a:r>
            <a:r>
              <a:rPr lang="en-US" baseline="0" dirty="0" smtClean="0"/>
              <a:t> other people by simply telling your friends, family,</a:t>
            </a:r>
            <a:endParaRPr lang="en-US" dirty="0" smtClean="0"/>
          </a:p>
          <a:p>
            <a:endParaRPr lang="en-US" dirty="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You can educate</a:t>
            </a:r>
            <a:r>
              <a:rPr lang="en-US" baseline="0" dirty="0" smtClean="0"/>
              <a:t> other people by simply telling your friends, family, and neighbors about ways to correctly and safely take care of their pets.</a:t>
            </a:r>
            <a:endParaRPr lang="en-US" dirty="0" smtClean="0"/>
          </a:p>
          <a:p>
            <a:endParaRPr lang="en-US" dirty="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You can also help</a:t>
            </a:r>
            <a:r>
              <a:rPr lang="en-US" baseline="0" dirty="0" smtClean="0"/>
              <a:t> to spread awareness and set an example by volunteering at a shelter or rescue agency, </a:t>
            </a:r>
            <a:endParaRPr lang="en-US" dirty="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You can also help</a:t>
            </a:r>
            <a:r>
              <a:rPr lang="en-US" baseline="0" dirty="0" smtClean="0"/>
              <a:t> to spread awareness and set an example by volunteering at a shelter or rescue agency, fostering homeless animals,</a:t>
            </a:r>
            <a:endParaRPr lang="en-US" dirty="0" smtClean="0"/>
          </a:p>
          <a:p>
            <a:endParaRPr lang="en-US" dirty="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You can also help</a:t>
            </a:r>
            <a:r>
              <a:rPr lang="en-US" baseline="0" dirty="0" smtClean="0"/>
              <a:t> to spread awareness and set an example by volunteering at a shelter or rescue agency, fostering homeless animals, protesting inhumane treatment of animals,</a:t>
            </a:r>
            <a:endParaRPr lang="en-US" dirty="0" smtClean="0"/>
          </a:p>
          <a:p>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6866"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Florea</a:t>
            </a:r>
            <a:r>
              <a:rPr lang="en-US" dirty="0">
                <a:solidFill>
                  <a:srgbClr val="000000"/>
                </a:solidFill>
                <a:latin typeface="Lucida Grande" charset="0"/>
                <a:ea typeface="Lucida Grande" charset="0"/>
                <a:cs typeface="Lucida Grande" charset="0"/>
                <a:sym typeface="Lucida Grande" charset="0"/>
              </a:rPr>
              <a:t>, Adrian. </a:t>
            </a:r>
            <a:r>
              <a:rPr lang="en-US" dirty="0" err="1">
                <a:solidFill>
                  <a:srgbClr val="000000"/>
                </a:solidFill>
                <a:latin typeface="Lucida Grande" charset="0"/>
                <a:ea typeface="Lucida Grande" charset="0"/>
                <a:cs typeface="Lucida Grande" charset="0"/>
                <a:sym typeface="Lucida Grande" charset="0"/>
              </a:rPr>
              <a:t>perche</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tu</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sai</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perche</a:t>
            </a:r>
            <a:r>
              <a:rPr lang="en-US" dirty="0">
                <a:solidFill>
                  <a:srgbClr val="000000"/>
                </a:solidFill>
                <a:latin typeface="Lucida Grande" charset="0"/>
                <a:ea typeface="Lucida Grande" charset="0"/>
                <a:cs typeface="Lucida Grande" charset="0"/>
                <a:sym typeface="Lucida Grande" charset="0"/>
              </a:rPr>
              <a:t>'. 16 Apr. 2007.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30 Nov. 2011. </a:t>
            </a:r>
          </a:p>
          <a:p>
            <a:r>
              <a:rPr lang="en-US" dirty="0">
                <a:solidFill>
                  <a:srgbClr val="000000"/>
                </a:solidFill>
                <a:latin typeface="Lucida Grande" charset="0"/>
                <a:ea typeface="Lucida Grande" charset="0"/>
                <a:cs typeface="Lucida Grande" charset="0"/>
                <a:sym typeface="Lucida Grande" charset="0"/>
              </a:rPr>
              <a:t>&lt;</a:t>
            </a:r>
            <a:r>
              <a:rPr lang="en-US" u="sng" dirty="0">
                <a:solidFill>
                  <a:srgbClr val="0000FF"/>
                </a:solidFill>
                <a:latin typeface="Lucida Grande" charset="0"/>
                <a:ea typeface="Lucida Grande" charset="0"/>
                <a:cs typeface="Lucida Grande" charset="0"/>
                <a:sym typeface="Lucida Grande" charset="0"/>
                <a:hlinkClick r:id="rId3"/>
              </a:rPr>
              <a:t>http://www.flickr.com/photos/addrien/423837626/in/</a:t>
            </a:r>
            <a:r>
              <a:rPr lang="en-US" dirty="0">
                <a:solidFill>
                  <a:srgbClr val="000000"/>
                </a:solidFill>
                <a:latin typeface="Lucida Grande" charset="0"/>
                <a:ea typeface="Lucida Grande" charset="0"/>
                <a:cs typeface="Lucida Grande" charset="0"/>
                <a:sym typeface="Lucida Grande" charset="0"/>
              </a:rPr>
              <a:t>photostream</a:t>
            </a:r>
            <a:r>
              <a:rPr lang="en-US" dirty="0" smtClean="0">
                <a:solidFill>
                  <a:srgbClr val="000000"/>
                </a:solidFill>
                <a:latin typeface="Lucida Grande" charset="0"/>
                <a:ea typeface="Lucida Grande" charset="0"/>
                <a:cs typeface="Lucida Grande" charset="0"/>
                <a:sym typeface="Lucida Grande" charset="0"/>
              </a:rPr>
              <a:t>/&gt;.</a:t>
            </a:r>
          </a:p>
          <a:p>
            <a:endParaRPr lang="en-US" dirty="0" smtClean="0">
              <a:solidFill>
                <a:srgbClr val="000000"/>
              </a:solidFill>
              <a:latin typeface="Lucida Grande" charset="0"/>
              <a:ea typeface="Lucida Grande" charset="0"/>
              <a:cs typeface="Lucida Grande" charset="0"/>
              <a:sym typeface="Lucida Grande"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solidFill>
                  <a:srgbClr val="000000"/>
                </a:solidFill>
                <a:latin typeface="Lucida Grande" charset="0"/>
                <a:ea typeface="Lucida Grande" charset="0"/>
                <a:cs typeface="Lucida Grande" charset="0"/>
                <a:sym typeface="Lucida Grande" charset="0"/>
              </a:rPr>
              <a:t>Pet overpopulation is a rising problem in the United States,</a:t>
            </a:r>
            <a:r>
              <a:rPr lang="en-US" baseline="0" dirty="0" smtClean="0">
                <a:solidFill>
                  <a:srgbClr val="000000"/>
                </a:solidFill>
                <a:latin typeface="Lucida Grande" charset="0"/>
                <a:ea typeface="Lucida Grande" charset="0"/>
                <a:cs typeface="Lucida Grande" charset="0"/>
                <a:sym typeface="Lucida Grande" charset="0"/>
              </a:rPr>
              <a:t> but it can be resolved by education, adoption and neutering.</a:t>
            </a:r>
            <a:endParaRPr lang="en-US" dirty="0" smtClean="0">
              <a:solidFill>
                <a:srgbClr val="000000"/>
              </a:solidFill>
              <a:latin typeface="Lucida Grande" charset="0"/>
              <a:ea typeface="Lucida Grande" charset="0"/>
              <a:cs typeface="Lucida Grande" charset="0"/>
              <a:sym typeface="Lucida Grande" charset="0"/>
            </a:endParaRPr>
          </a:p>
          <a:p>
            <a:endParaRPr lang="en-US" dirty="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You can also help</a:t>
            </a:r>
            <a:r>
              <a:rPr lang="en-US" baseline="0" dirty="0" smtClean="0"/>
              <a:t> to spread awareness and set an example by volunteering at a shelter or rescue agency, fostering homeless animals, protesting inhumane treatment of animals, and practicing responsible pet ownership.</a:t>
            </a:r>
            <a:endParaRPr lang="en-US" dirty="0" smtClean="0"/>
          </a:p>
          <a:p>
            <a:endParaRPr lang="en-US" dirty="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Puppy and Coal Bricks II</a:t>
            </a:r>
            <a:r>
              <a:rPr lang="en-US" dirty="0" smtClean="0"/>
              <a:t>. 20 Mar. 2007. </a:t>
            </a:r>
            <a:r>
              <a:rPr lang="en-US" i="1" dirty="0" err="1" smtClean="0"/>
              <a:t>Flickr</a:t>
            </a:r>
            <a:r>
              <a:rPr lang="en-US" dirty="0" smtClean="0"/>
              <a:t>. Yahoo, </a:t>
            </a:r>
            <a:r>
              <a:rPr lang="en-US" dirty="0" err="1" smtClean="0"/>
              <a:t>n.d</a:t>
            </a:r>
            <a:r>
              <a:rPr lang="en-US" dirty="0" smtClean="0"/>
              <a:t>. Web. 16 Dec. 2011. </a:t>
            </a:r>
            <a:br>
              <a:rPr lang="en-US" dirty="0" smtClean="0"/>
            </a:br>
            <a:r>
              <a:rPr lang="en-US" dirty="0" smtClean="0"/>
              <a:t>     &lt;http://www.flickr.com/photos/74519410@N00/428153659&gt;. </a:t>
            </a:r>
          </a:p>
          <a:p>
            <a:endParaRPr lang="en-US" dirty="0" smtClean="0"/>
          </a:p>
          <a:p>
            <a:r>
              <a:rPr lang="en-US" dirty="0" smtClean="0"/>
              <a:t>Euthanization</a:t>
            </a:r>
            <a:r>
              <a:rPr lang="en-US" baseline="0" dirty="0" smtClean="0"/>
              <a:t> rates have dropped by over half in the past decade. This is a result of adopting, educating and neutering. </a:t>
            </a:r>
            <a:endParaRPr lang="en-US" dirty="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i="1" dirty="0" smtClean="0"/>
              <a:t>Nose (knows)</a:t>
            </a:r>
            <a:r>
              <a:rPr lang="en-US" dirty="0" smtClean="0"/>
              <a:t>. 26 Jan. 2006. </a:t>
            </a:r>
            <a:r>
              <a:rPr lang="en-US" i="1" dirty="0" err="1" smtClean="0"/>
              <a:t>Flickr</a:t>
            </a:r>
            <a:r>
              <a:rPr lang="en-US" dirty="0" smtClean="0"/>
              <a:t>. Yahoo, </a:t>
            </a:r>
            <a:r>
              <a:rPr lang="en-US" dirty="0" err="1" smtClean="0"/>
              <a:t>n.d</a:t>
            </a:r>
            <a:r>
              <a:rPr lang="en-US" dirty="0" smtClean="0"/>
              <a:t>. Web. 20 Dec. 2011. </a:t>
            </a:r>
            <a:br>
              <a:rPr lang="en-US" dirty="0" smtClean="0"/>
            </a:br>
            <a:r>
              <a:rPr lang="en-US" dirty="0" smtClean="0"/>
              <a:t>     &lt;http://www.flickr.com/photos/43905767@N00/91679279&gt;. </a:t>
            </a:r>
          </a:p>
          <a:p>
            <a:endParaRPr lang="en-US" dirty="0" smtClean="0"/>
          </a:p>
          <a:p>
            <a:r>
              <a:rPr lang="en-US" dirty="0" smtClean="0"/>
              <a:t>In New York, for instance</a:t>
            </a:r>
            <a:r>
              <a:rPr lang="en-US" baseline="0" dirty="0" smtClean="0"/>
              <a:t>, there has been a %115 increase in adoptions and a %25 drop in euthanizations. Educational efforts have played a huge role in this change. Aggressive adoption policies have also helped in saving the lives of millions of animals. If we keep progressing in this direction, then the overpopulation crisis will become less and less of a problem for our pets. </a:t>
            </a:r>
            <a:endParaRPr lang="en-US" dirty="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my volunteer hours, I</a:t>
            </a:r>
            <a:r>
              <a:rPr lang="en-US" baseline="0" dirty="0" smtClean="0"/>
              <a:t> helped the Almost Home Dog Rescue organization at their weekly Meet and Greets, where they bring dozens of dogs to meet potential adopters. </a:t>
            </a:r>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first dog I met was Willow. She was a very lovable, 8 month old black lab who won over everyone and loved to lay in the bushes.</a:t>
            </a:r>
            <a:endParaRPr lang="en-US" dirty="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a:t>
            </a:r>
            <a:r>
              <a:rPr lang="en-US" baseline="0" dirty="0" smtClean="0"/>
              <a:t> first dog I met was Willow. She was a very lovable, 8 month old black lab who won over everyone and loved to lay in the bushes.</a:t>
            </a:r>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also was a foster parent for Almost Home.</a:t>
            </a:r>
            <a:endParaRPr lang="en-US" dirty="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fostered Tia,</a:t>
            </a:r>
            <a:r>
              <a:rPr lang="en-US" baseline="0" dirty="0" smtClean="0"/>
              <a:t> a one-year-old Chihuahua for three weeks. </a:t>
            </a:r>
            <a:endParaRPr lang="en-US" dirty="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t>Tia</a:t>
            </a:r>
            <a:r>
              <a:rPr lang="en-US" baseline="0" dirty="0" smtClean="0"/>
              <a:t> was a very energetic, but also very affectionate puppy. </a:t>
            </a:r>
            <a:r>
              <a:rPr lang="en-US" dirty="0" smtClean="0"/>
              <a:t>She had many families that wanted to adopt</a:t>
            </a:r>
            <a:r>
              <a:rPr lang="en-US" baseline="0" dirty="0" smtClean="0"/>
              <a:t> her, but it was my responsibility to pick the very best for her. </a:t>
            </a:r>
            <a:endParaRPr lang="en-US" dirty="0" smtClean="0"/>
          </a:p>
          <a:p>
            <a:endParaRPr lang="en-US" dirty="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 scheduled</a:t>
            </a:r>
            <a:r>
              <a:rPr lang="en-US" baseline="0" dirty="0" smtClean="0"/>
              <a:t> for the adopters to visit Tia at my home first, then, after I completed background and vet-checks, I visited the family’s home. I ended up choosing a very sweet, young couple who were in love with Tia since the first home visit. </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38914"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Florea</a:t>
            </a:r>
            <a:r>
              <a:rPr lang="en-US" dirty="0">
                <a:solidFill>
                  <a:srgbClr val="000000"/>
                </a:solidFill>
                <a:latin typeface="Lucida Grande" charset="0"/>
                <a:ea typeface="Lucida Grande" charset="0"/>
                <a:cs typeface="Lucida Grande" charset="0"/>
                <a:sym typeface="Lucida Grande" charset="0"/>
              </a:rPr>
              <a:t>, Adrian. </a:t>
            </a:r>
            <a:r>
              <a:rPr lang="en-US" dirty="0" err="1">
                <a:solidFill>
                  <a:srgbClr val="000000"/>
                </a:solidFill>
                <a:latin typeface="Lucida Grande" charset="0"/>
                <a:ea typeface="Lucida Grande" charset="0"/>
                <a:cs typeface="Lucida Grande" charset="0"/>
                <a:sym typeface="Lucida Grande" charset="0"/>
              </a:rPr>
              <a:t>perche</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tu</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sai</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perche</a:t>
            </a:r>
            <a:r>
              <a:rPr lang="en-US" dirty="0">
                <a:solidFill>
                  <a:srgbClr val="000000"/>
                </a:solidFill>
                <a:latin typeface="Lucida Grande" charset="0"/>
                <a:ea typeface="Lucida Grande" charset="0"/>
                <a:cs typeface="Lucida Grande" charset="0"/>
                <a:sym typeface="Lucida Grande" charset="0"/>
              </a:rPr>
              <a:t>'. 16 Apr. 2007.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30 Nov. 2011. </a:t>
            </a:r>
          </a:p>
          <a:p>
            <a:r>
              <a:rPr lang="en-US" dirty="0">
                <a:solidFill>
                  <a:srgbClr val="000000"/>
                </a:solidFill>
                <a:latin typeface="Lucida Grande" charset="0"/>
                <a:ea typeface="Lucida Grande" charset="0"/>
                <a:cs typeface="Lucida Grande" charset="0"/>
                <a:sym typeface="Lucida Grande" charset="0"/>
              </a:rPr>
              <a:t>&lt;</a:t>
            </a:r>
            <a:r>
              <a:rPr lang="en-US" u="sng" dirty="0">
                <a:solidFill>
                  <a:srgbClr val="0000FF"/>
                </a:solidFill>
                <a:latin typeface="Lucida Grande" charset="0"/>
                <a:ea typeface="Lucida Grande" charset="0"/>
                <a:cs typeface="Lucida Grande" charset="0"/>
                <a:sym typeface="Lucida Grande" charset="0"/>
                <a:hlinkClick r:id="rId3"/>
              </a:rPr>
              <a:t>http://</a:t>
            </a:r>
            <a:r>
              <a:rPr lang="en-US" u="sng" dirty="0" smtClean="0">
                <a:solidFill>
                  <a:srgbClr val="0000FF"/>
                </a:solidFill>
                <a:latin typeface="Lucida Grande" charset="0"/>
                <a:ea typeface="Lucida Grande" charset="0"/>
                <a:cs typeface="Lucida Grande" charset="0"/>
                <a:sym typeface="Lucida Grande" charset="0"/>
                <a:hlinkClick r:id="rId3"/>
              </a:rPr>
              <a:t>www.flickr.com/photos/addrien/423837626/in/</a:t>
            </a:r>
            <a:r>
              <a:rPr lang="en-US" dirty="0" smtClean="0">
                <a:solidFill>
                  <a:srgbClr val="000000"/>
                </a:solidFill>
                <a:latin typeface="Lucida Grande" charset="0"/>
                <a:ea typeface="Lucida Grande" charset="0"/>
                <a:cs typeface="Lucida Grande" charset="0"/>
                <a:sym typeface="Lucida Grande" charset="0"/>
              </a:rPr>
              <a:t>photostream/&gt;.</a:t>
            </a:r>
          </a:p>
          <a:p>
            <a:endParaRPr lang="en-US" dirty="0" smtClean="0">
              <a:solidFill>
                <a:srgbClr val="000000"/>
              </a:solidFill>
              <a:latin typeface="Lucida Grande" charset="0"/>
              <a:ea typeface="Lucida Grande" charset="0"/>
              <a:cs typeface="Lucida Grande" charset="0"/>
              <a:sym typeface="Lucida Grande" charset="0"/>
            </a:endParaRPr>
          </a:p>
          <a:p>
            <a:pPr marL="0" marR="0" indent="0" algn="l" defTabSz="914400" rtl="0" eaLnBrk="1" fontAlgn="base" latinLnBrk="0" hangingPunct="1">
              <a:lnSpc>
                <a:spcPct val="100000"/>
              </a:lnSpc>
              <a:spcBef>
                <a:spcPct val="0"/>
              </a:spcBef>
              <a:spcAft>
                <a:spcPct val="0"/>
              </a:spcAft>
              <a:buClrTx/>
              <a:buSzTx/>
              <a:buFontTx/>
              <a:buNone/>
              <a:tabLst/>
              <a:defRPr/>
            </a:pPr>
            <a:r>
              <a:rPr lang="en-US" dirty="0" smtClean="0">
                <a:solidFill>
                  <a:srgbClr val="000000"/>
                </a:solidFill>
                <a:latin typeface="Lucida Grande" charset="0"/>
                <a:ea typeface="Lucida Grande" charset="0"/>
                <a:cs typeface="Lucida Grande" charset="0"/>
                <a:sym typeface="Lucida Grande" charset="0"/>
              </a:rPr>
              <a:t>Pet overpopulation is a rising problem in the United States,</a:t>
            </a:r>
            <a:r>
              <a:rPr lang="en-US" baseline="0" dirty="0" smtClean="0">
                <a:solidFill>
                  <a:srgbClr val="000000"/>
                </a:solidFill>
                <a:latin typeface="Lucida Grande" charset="0"/>
                <a:ea typeface="Lucida Grande" charset="0"/>
                <a:cs typeface="Lucida Grande" charset="0"/>
                <a:sym typeface="Lucida Grande" charset="0"/>
              </a:rPr>
              <a:t> but it can be resolved by education, adoption and neutering.</a:t>
            </a:r>
            <a:endParaRPr lang="en-US" dirty="0" smtClean="0">
              <a:solidFill>
                <a:srgbClr val="000000"/>
              </a:solidFill>
              <a:latin typeface="Lucida Grande" charset="0"/>
              <a:ea typeface="Lucida Grande" charset="0"/>
              <a:cs typeface="Lucida Grande" charset="0"/>
              <a:sym typeface="Lucida Grande" charset="0"/>
            </a:endParaRPr>
          </a:p>
          <a:p>
            <a:endParaRPr lang="en-US" dirty="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latin typeface="Arial" pitchFamily="34" charset="0"/>
                <a:cs typeface="Arial" pitchFamily="34" charset="0"/>
              </a:rPr>
              <a:t>I would like to thank Mrs. Ward</a:t>
            </a:r>
            <a:r>
              <a:rPr lang="en-US" baseline="0" dirty="0" smtClean="0">
                <a:latin typeface="Arial" pitchFamily="34" charset="0"/>
                <a:cs typeface="Arial" pitchFamily="34" charset="0"/>
              </a:rPr>
              <a:t> and Mrs. Buckley for helping me with project. I would also like to thank Mr. Rodoff for helping me solve all of my problems with my informative video. Thank you, also, to my mentor Mrs. </a:t>
            </a:r>
            <a:r>
              <a:rPr lang="en-US" baseline="0" dirty="0" err="1" smtClean="0">
                <a:latin typeface="Arial" pitchFamily="34" charset="0"/>
                <a:cs typeface="Arial" pitchFamily="34" charset="0"/>
              </a:rPr>
              <a:t>Satterly</a:t>
            </a:r>
            <a:r>
              <a:rPr lang="en-US" baseline="0" dirty="0" smtClean="0">
                <a:latin typeface="Arial" pitchFamily="34" charset="0"/>
                <a:cs typeface="Arial" pitchFamily="34" charset="0"/>
              </a:rPr>
              <a:t> who was a tremendous help with Tia and gave me a lot of great advice. And lastly I would like to thank my mom and dad for helping me take care of Tia for three weeks. Without their help I probably would have gone crazy.</a:t>
            </a:r>
            <a:endParaRPr lang="en-US" dirty="0">
              <a:latin typeface="Arial" pitchFamily="34" charset="0"/>
              <a:cs typeface="Arial" pitchFamily="34" charset="0"/>
            </a:endParaRPr>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1"/>
          <p:cNvSpPr>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40962" name="Rectangle 2"/>
          <p:cNvSpPr>
            <a:spLocks noGrp="1" noChangeArrowheads="1"/>
          </p:cNvSpPr>
          <p:nvPr>
            <p:ph type="body" idx="1"/>
          </p:nvPr>
        </p:nvSpPr>
        <p:spPr bwMode="auto">
          <a:xfrm>
            <a:off x="685800" y="4343400"/>
            <a:ext cx="5486400" cy="4114800"/>
          </a:xfrm>
          <a:prstGeom prst="rect">
            <a:avLst/>
          </a:prstGeom>
          <a:noFill/>
          <a:ln>
            <a:miter lim="800000"/>
            <a:headEnd/>
            <a:tailEnd/>
          </a:ln>
        </p:spPr>
        <p:txBody>
          <a:bodyPr/>
          <a:lstStyle/>
          <a:p>
            <a:r>
              <a:rPr lang="en-US" dirty="0" err="1">
                <a:solidFill>
                  <a:srgbClr val="000000"/>
                </a:solidFill>
                <a:latin typeface="Lucida Grande" charset="0"/>
                <a:ea typeface="Lucida Grande" charset="0"/>
                <a:cs typeface="Lucida Grande" charset="0"/>
                <a:sym typeface="Lucida Grande" charset="0"/>
              </a:rPr>
              <a:t>Florea</a:t>
            </a:r>
            <a:r>
              <a:rPr lang="en-US" dirty="0">
                <a:solidFill>
                  <a:srgbClr val="000000"/>
                </a:solidFill>
                <a:latin typeface="Lucida Grande" charset="0"/>
                <a:ea typeface="Lucida Grande" charset="0"/>
                <a:cs typeface="Lucida Grande" charset="0"/>
                <a:sym typeface="Lucida Grande" charset="0"/>
              </a:rPr>
              <a:t>, Adrian. </a:t>
            </a:r>
            <a:r>
              <a:rPr lang="en-US" dirty="0" err="1">
                <a:solidFill>
                  <a:srgbClr val="000000"/>
                </a:solidFill>
                <a:latin typeface="Lucida Grande" charset="0"/>
                <a:ea typeface="Lucida Grande" charset="0"/>
                <a:cs typeface="Lucida Grande" charset="0"/>
                <a:sym typeface="Lucida Grande" charset="0"/>
              </a:rPr>
              <a:t>perche</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tu</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sai</a:t>
            </a:r>
            <a:r>
              <a:rPr lang="en-US" dirty="0">
                <a:solidFill>
                  <a:srgbClr val="000000"/>
                </a:solidFill>
                <a:latin typeface="Lucida Grande" charset="0"/>
                <a:ea typeface="Lucida Grande" charset="0"/>
                <a:cs typeface="Lucida Grande" charset="0"/>
                <a:sym typeface="Lucida Grande" charset="0"/>
              </a:rPr>
              <a:t> </a:t>
            </a:r>
            <a:r>
              <a:rPr lang="en-US" dirty="0" err="1">
                <a:solidFill>
                  <a:srgbClr val="000000"/>
                </a:solidFill>
                <a:latin typeface="Lucida Grande" charset="0"/>
                <a:ea typeface="Lucida Grande" charset="0"/>
                <a:cs typeface="Lucida Grande" charset="0"/>
                <a:sym typeface="Lucida Grande" charset="0"/>
              </a:rPr>
              <a:t>perche</a:t>
            </a:r>
            <a:r>
              <a:rPr lang="en-US" dirty="0">
                <a:solidFill>
                  <a:srgbClr val="000000"/>
                </a:solidFill>
                <a:latin typeface="Lucida Grande" charset="0"/>
                <a:ea typeface="Lucida Grande" charset="0"/>
                <a:cs typeface="Lucida Grande" charset="0"/>
                <a:sym typeface="Lucida Grande" charset="0"/>
              </a:rPr>
              <a:t>'. 16 Apr. 2007. </a:t>
            </a:r>
            <a:r>
              <a:rPr lang="en-US" dirty="0" err="1">
                <a:solidFill>
                  <a:srgbClr val="000000"/>
                </a:solidFill>
                <a:latin typeface="Lucida Grande" charset="0"/>
                <a:ea typeface="Lucida Grande" charset="0"/>
                <a:cs typeface="Lucida Grande" charset="0"/>
                <a:sym typeface="Lucida Grande" charset="0"/>
              </a:rPr>
              <a:t>Flickr</a:t>
            </a:r>
            <a:r>
              <a:rPr lang="en-US" dirty="0">
                <a:solidFill>
                  <a:srgbClr val="000000"/>
                </a:solidFill>
                <a:latin typeface="Lucida Grande" charset="0"/>
                <a:ea typeface="Lucida Grande" charset="0"/>
                <a:cs typeface="Lucida Grande" charset="0"/>
                <a:sym typeface="Lucida Grande" charset="0"/>
              </a:rPr>
              <a:t>. Yahoo, </a:t>
            </a:r>
            <a:r>
              <a:rPr lang="en-US" dirty="0" err="1">
                <a:solidFill>
                  <a:srgbClr val="000000"/>
                </a:solidFill>
                <a:latin typeface="Lucida Grande" charset="0"/>
                <a:ea typeface="Lucida Grande" charset="0"/>
                <a:cs typeface="Lucida Grande" charset="0"/>
                <a:sym typeface="Lucida Grande" charset="0"/>
              </a:rPr>
              <a:t>n.d</a:t>
            </a:r>
            <a:r>
              <a:rPr lang="en-US" dirty="0">
                <a:solidFill>
                  <a:srgbClr val="000000"/>
                </a:solidFill>
                <a:latin typeface="Lucida Grande" charset="0"/>
                <a:ea typeface="Lucida Grande" charset="0"/>
                <a:cs typeface="Lucida Grande" charset="0"/>
                <a:sym typeface="Lucida Grande" charset="0"/>
              </a:rPr>
              <a:t>. Web. 30 Nov. 2011. </a:t>
            </a:r>
          </a:p>
          <a:p>
            <a:r>
              <a:rPr lang="en-US" dirty="0">
                <a:solidFill>
                  <a:srgbClr val="000000"/>
                </a:solidFill>
                <a:latin typeface="Lucida Grande" charset="0"/>
                <a:ea typeface="Lucida Grande" charset="0"/>
                <a:cs typeface="Lucida Grande" charset="0"/>
                <a:sym typeface="Lucida Grande" charset="0"/>
              </a:rPr>
              <a:t>&lt;</a:t>
            </a:r>
            <a:r>
              <a:rPr lang="en-US" u="sng" dirty="0">
                <a:solidFill>
                  <a:srgbClr val="0000FF"/>
                </a:solidFill>
                <a:latin typeface="Lucida Grande" charset="0"/>
                <a:ea typeface="Lucida Grande" charset="0"/>
                <a:cs typeface="Lucida Grande" charset="0"/>
                <a:sym typeface="Lucida Grande" charset="0"/>
                <a:hlinkClick r:id="rId3"/>
              </a:rPr>
              <a:t>http://</a:t>
            </a:r>
            <a:r>
              <a:rPr lang="en-US" u="sng" dirty="0" smtClean="0">
                <a:solidFill>
                  <a:srgbClr val="0000FF"/>
                </a:solidFill>
                <a:latin typeface="Lucida Grande" charset="0"/>
                <a:ea typeface="Lucida Grande" charset="0"/>
                <a:cs typeface="Lucida Grande" charset="0"/>
                <a:sym typeface="Lucida Grande" charset="0"/>
                <a:hlinkClick r:id="rId3"/>
              </a:rPr>
              <a:t>www.flickr.com/photos/addrien/423837626/in/</a:t>
            </a:r>
            <a:r>
              <a:rPr lang="en-US" dirty="0" smtClean="0">
                <a:solidFill>
                  <a:srgbClr val="000000"/>
                </a:solidFill>
                <a:latin typeface="Lucida Grande" charset="0"/>
                <a:ea typeface="Lucida Grande" charset="0"/>
                <a:cs typeface="Lucida Grande" charset="0"/>
                <a:sym typeface="Lucida Grande" charset="0"/>
              </a:rPr>
              <a:t>photostream/&gt;.</a:t>
            </a:r>
          </a:p>
          <a:p>
            <a:endParaRPr lang="en-US" dirty="0" smtClean="0">
              <a:solidFill>
                <a:srgbClr val="000000"/>
              </a:solidFill>
              <a:latin typeface="Lucida Grande" charset="0"/>
              <a:ea typeface="Lucida Grande" charset="0"/>
              <a:cs typeface="Lucida Grande" charset="0"/>
              <a:sym typeface="Lucida Grande" charset="0"/>
            </a:endParaRPr>
          </a:p>
          <a:p>
            <a:r>
              <a:rPr lang="en-US" dirty="0" smtClean="0">
                <a:solidFill>
                  <a:srgbClr val="000000"/>
                </a:solidFill>
                <a:latin typeface="Lucida Grande" charset="0"/>
                <a:ea typeface="Lucida Grande" charset="0"/>
                <a:cs typeface="Lucida Grande" charset="0"/>
                <a:sym typeface="Lucida Grande" charset="0"/>
              </a:rPr>
              <a:t>Pet overpopulation is a rising problem in the United States,</a:t>
            </a:r>
            <a:r>
              <a:rPr lang="en-US" baseline="0" dirty="0" smtClean="0">
                <a:solidFill>
                  <a:srgbClr val="000000"/>
                </a:solidFill>
                <a:latin typeface="Lucida Grande" charset="0"/>
                <a:ea typeface="Lucida Grande" charset="0"/>
                <a:cs typeface="Lucida Grande" charset="0"/>
                <a:sym typeface="Lucida Grande" charset="0"/>
              </a:rPr>
              <a:t> but it can be resolved by education, adoption and neutering.</a:t>
            </a:r>
            <a:endParaRPr lang="en-US" dirty="0">
              <a:solidFill>
                <a:srgbClr val="000000"/>
              </a:solidFill>
              <a:latin typeface="Lucida Grande" charset="0"/>
              <a:ea typeface="Lucida Grande" charset="0"/>
              <a:cs typeface="Lucida Grande" charset="0"/>
              <a:sym typeface="Lucida Grande"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8.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9.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20.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21.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2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23.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24.xml"/></Relationships>
</file>

<file path=ppt/slideLayouts/_rels/slideLayout26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6.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7.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8.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69.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0.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1.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2.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3.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4.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5.xml.rels><?xml version="1.0" encoding="UTF-8" standalone="yes"?>
<Relationships xmlns="http://schemas.openxmlformats.org/package/2006/relationships"><Relationship Id="rId1" Type="http://schemas.openxmlformats.org/officeDocument/2006/relationships/slideMaster" Target="../slideMasters/slideMaster25.xml"/></Relationships>
</file>

<file path=ppt/slideLayouts/_rels/slideLayout27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7.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8.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79.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0.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1.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2.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3.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4.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5.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6.xml.rels><?xml version="1.0" encoding="UTF-8" standalone="yes"?>
<Relationships xmlns="http://schemas.openxmlformats.org/package/2006/relationships"><Relationship Id="rId1" Type="http://schemas.openxmlformats.org/officeDocument/2006/relationships/slideMaster" Target="../slideMasters/slideMaster26.xml"/></Relationships>
</file>

<file path=ppt/slideLayouts/_rels/slideLayout28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8.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89.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0.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1.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2.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3.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4.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5.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6.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7.xml.rels><?xml version="1.0" encoding="UTF-8" standalone="yes"?>
<Relationships xmlns="http://schemas.openxmlformats.org/package/2006/relationships"><Relationship Id="rId1" Type="http://schemas.openxmlformats.org/officeDocument/2006/relationships/slideMaster" Target="../slideMasters/slideMaster27.xml"/></Relationships>
</file>

<file path=ppt/slideLayouts/_rels/slideLayout29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299.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00.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1.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2.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3.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4.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5.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6.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7.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8.xml.rels><?xml version="1.0" encoding="UTF-8" standalone="yes"?>
<Relationships xmlns="http://schemas.openxmlformats.org/package/2006/relationships"><Relationship Id="rId1" Type="http://schemas.openxmlformats.org/officeDocument/2006/relationships/slideMaster" Target="../slideMasters/slideMaster28.xml"/></Relationships>
</file>

<file path=ppt/slideLayouts/_rels/slideLayout30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0.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1.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2.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3.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4.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5.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6.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7.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8.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19.xml.rels><?xml version="1.0" encoding="UTF-8" standalone="yes"?>
<Relationships xmlns="http://schemas.openxmlformats.org/package/2006/relationships"><Relationship Id="rId1" Type="http://schemas.openxmlformats.org/officeDocument/2006/relationships/slideMaster" Target="../slideMasters/slideMaster29.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1.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2.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3.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4.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5.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6.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7.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8.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29.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0.xml.rels><?xml version="1.0" encoding="UTF-8" standalone="yes"?>
<Relationships xmlns="http://schemas.openxmlformats.org/package/2006/relationships"><Relationship Id="rId1" Type="http://schemas.openxmlformats.org/officeDocument/2006/relationships/slideMaster" Target="../slideMasters/slideMaster30.xml"/></Relationships>
</file>

<file path=ppt/slideLayouts/_rels/slideLayout33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2.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3.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4.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5.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6.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7.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8.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39.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0.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41.xml.rels><?xml version="1.0" encoding="UTF-8" standalone="yes"?>
<Relationships xmlns="http://schemas.openxmlformats.org/package/2006/relationships"><Relationship Id="rId1" Type="http://schemas.openxmlformats.org/officeDocument/2006/relationships/slideMaster" Target="../slideMasters/slideMaster3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smtClean="0"/>
              <a:t>Click to edit Master title style</a:t>
            </a:r>
            <a:endParaRPr lang="en-US"/>
          </a:p>
        </p:txBody>
      </p:sp>
      <p:sp>
        <p:nvSpPr>
          <p:cNvPr id="3" name="Subtitle 2"/>
          <p:cNvSpPr>
            <a:spLocks noGrp="1"/>
          </p:cNvSpPr>
          <p:nvPr>
            <p:ph type="subTitle" idx="1"/>
          </p:nvPr>
        </p:nvSpPr>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0F206CDC-4F29-492D-A693-4D7C2ADB31CD}" type="slidenum">
              <a:rPr lang="en-US"/>
              <a:pPr/>
              <a:t>‹#›</a:t>
            </a:fld>
            <a:endParaRPr 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BB35123-E2A3-4209-8A03-49FAFF1EB784}" type="slidenum">
              <a:rPr lang="en-US"/>
              <a:pPr/>
              <a:t>‹#›</a:t>
            </a:fld>
            <a:endParaRPr lang="en-US"/>
          </a:p>
        </p:txBody>
      </p:sp>
    </p:spTree>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0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0"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0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0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0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2130425"/>
            <a:ext cx="1943100" cy="350837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85800" y="2130425"/>
            <a:ext cx="5676900" cy="3508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2F0B660A-7164-4EB3-A1B7-7B50990979B2}" type="slidenum">
              <a:rPr lang="en-US"/>
              <a:pPr/>
              <a:t>‹#›</a:t>
            </a:fld>
            <a:endParaRPr lang="en-US"/>
          </a:p>
        </p:txBody>
      </p:sp>
    </p:spTree>
  </p:cSld>
  <p:clrMapOvr>
    <a:masterClrMapping/>
  </p:clrMapOvr>
  <p:transition/>
</p:sldLayout>
</file>

<file path=ppt/slideLayouts/slideLayout1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25" y="1079500"/>
            <a:ext cx="1031875" cy="469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1079500"/>
            <a:ext cx="2943225" cy="469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1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0"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4544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1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1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1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38DE9F2F-D901-40BE-9D75-C35A7F7E35A4}" type="slidenum">
              <a:rPr lang="en-US"/>
              <a:pPr/>
              <a:t>‹#›</a:t>
            </a:fld>
            <a:endParaRPr lang="en-US"/>
          </a:p>
        </p:txBody>
      </p:sp>
    </p:spTree>
  </p:cSld>
  <p:clrMapOvr>
    <a:masterClrMapping/>
  </p:clrMapOvr>
  <p:transition/>
</p:sldLayout>
</file>

<file path=ppt/slideLayouts/slideLayout12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25" y="1079500"/>
            <a:ext cx="1031875" cy="4699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1079500"/>
            <a:ext cx="2943225" cy="4699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2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2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2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2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579340EC-0E84-422D-9882-956484E9A1D3}" type="slidenum">
              <a:rPr lang="en-US"/>
              <a:pPr/>
              <a:t>‹#›</a:t>
            </a:fld>
            <a:endParaRPr lang="en-US"/>
          </a:p>
        </p:txBody>
      </p:sp>
    </p:spTree>
  </p:cSld>
  <p:clrMapOvr>
    <a:masterClrMapping/>
  </p:clrMapOvr>
  <p:transition/>
</p:sldLayout>
</file>

<file path=ppt/slideLayouts/slideLayout13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7800"/>
            <a:ext cx="2057400" cy="5948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7800"/>
            <a:ext cx="6019800" cy="59483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1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4A19334C-663E-4735-8DB2-F779008CE312}" type="slidenum">
              <a:rPr lang="en-US"/>
              <a:pPr/>
              <a:t>‹#›</a:t>
            </a:fld>
            <a:endParaRPr lang="en-US"/>
          </a:p>
        </p:txBody>
      </p:sp>
    </p:spTree>
  </p:cSld>
  <p:clrMapOvr>
    <a:masterClrMapping/>
  </p:clrMapOvr>
  <p:transition/>
</p:sldLayout>
</file>

<file path=ppt/slideLayouts/slideLayout1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4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4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4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4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598613"/>
            <a:ext cx="4038600"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598613"/>
            <a:ext cx="4038600" cy="45275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3DEEAE6E-EA8C-44AC-B178-DCBFE01A3F5B}" type="slidenum">
              <a:rPr lang="en-US"/>
              <a:pPr/>
              <a:t>‹#›</a:t>
            </a:fld>
            <a:endParaRPr lang="en-US"/>
          </a:p>
        </p:txBody>
      </p:sp>
    </p:spTree>
  </p:cSld>
  <p:clrMapOvr>
    <a:masterClrMapping/>
  </p:clrMapOvr>
  <p:transition/>
</p:sldLayout>
</file>

<file path=ppt/slideLayouts/slideLayout15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5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5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5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5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5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5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C0A92EB6-6AC8-46A4-AA6F-83590BB4AEA4}" type="slidenum">
              <a:rPr lang="en-US"/>
              <a:pPr/>
              <a:t>‹#›</a:t>
            </a:fld>
            <a:endParaRPr lang="en-US"/>
          </a:p>
        </p:txBody>
      </p:sp>
    </p:spTree>
  </p:cSld>
  <p:clrMapOvr>
    <a:masterClrMapping/>
  </p:clrMapOvr>
  <p:transition/>
</p:sldLayout>
</file>

<file path=ppt/slideLayouts/slideLayout16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6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6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6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6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6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6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6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4610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342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0412D077-6388-4BA7-8D95-F2B6F92478C3}" type="slidenum">
              <a:rPr lang="en-US"/>
              <a:pPr/>
              <a:t>‹#›</a:t>
            </a:fld>
            <a:endParaRPr lang="en-US"/>
          </a:p>
        </p:txBody>
      </p:sp>
    </p:spTree>
  </p:cSld>
  <p:clrMapOvr>
    <a:masterClrMapping/>
  </p:clrMapOvr>
  <p:transition/>
</p:sldLayout>
</file>

<file path=ppt/slideLayouts/slideLayout17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7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7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7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7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7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7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7FB50D23-43F1-4A16-A7E9-23174870D2BC}" type="slidenum">
              <a:rPr lang="en-US"/>
              <a:pPr/>
              <a:t>‹#›</a:t>
            </a:fld>
            <a:endParaRPr lang="en-US"/>
          </a:p>
        </p:txBody>
      </p:sp>
    </p:spTree>
  </p:cSld>
  <p:clrMapOvr>
    <a:masterClrMapping/>
  </p:clrMapOvr>
  <p:transition/>
</p:sldLayout>
</file>

<file path=ppt/slideLayouts/slideLayout18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8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8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8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8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8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8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8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8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18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4A81E450-8E82-447A-9785-790FD4147078}" type="slidenum">
              <a:rPr lang="en-US"/>
              <a:pPr/>
              <a:t>‹#›</a:t>
            </a:fld>
            <a:endParaRPr lang="en-US"/>
          </a:p>
        </p:txBody>
      </p:sp>
    </p:spTree>
  </p:cSld>
  <p:clrMapOvr>
    <a:masterClrMapping/>
  </p:clrMapOvr>
  <p:transition/>
</p:sldLayout>
</file>

<file path=ppt/slideLayouts/slideLayout19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19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19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19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9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19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19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EDB81808-59AE-4490-A611-5D6B98634479}" type="slidenum">
              <a:rPr lang="en-US"/>
              <a:pPr/>
              <a:t>‹#›</a:t>
            </a:fld>
            <a:endParaRPr 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CC1B5643-EBFE-437F-9C4F-D36DE6E849BB}" type="slidenum">
              <a:rPr lang="en-US"/>
              <a:pPr/>
              <a:t>‹#›</a:t>
            </a:fld>
            <a:endParaRPr lang="en-US"/>
          </a:p>
        </p:txBody>
      </p:sp>
    </p:spTree>
  </p:cSld>
  <p:clrMapOvr>
    <a:masterClrMapping/>
  </p:clrMapOvr>
  <p:transition/>
</p:sldLayout>
</file>

<file path=ppt/slideLayouts/slideLayout20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0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0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0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0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0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0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E5873B96-8154-471D-85A6-2258D5B4D3D1}" type="slidenum">
              <a:rPr lang="en-US"/>
              <a:pPr/>
              <a:t>‹#›</a:t>
            </a:fld>
            <a:endParaRPr lang="en-US"/>
          </a:p>
        </p:txBody>
      </p:sp>
    </p:spTree>
  </p:cSld>
  <p:clrMapOvr>
    <a:masterClrMapping/>
  </p:clrMapOvr>
  <p:transition/>
</p:sldLayout>
</file>

<file path=ppt/slideLayouts/slideLayout2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1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1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1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1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1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1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112DB1AB-6B88-4A0B-827C-7F438ED0885D}" type="slidenum">
              <a:rPr lang="en-US"/>
              <a:pPr/>
              <a:t>‹#›</a:t>
            </a:fld>
            <a:endParaRPr lang="en-US"/>
          </a:p>
        </p:txBody>
      </p:sp>
    </p:spTree>
  </p:cSld>
  <p:clrMapOvr>
    <a:masterClrMapping/>
  </p:clrMapOvr>
  <p:transition/>
</p:sldLayout>
</file>

<file path=ppt/slideLayouts/slideLayout22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525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2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2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2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2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2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3"/>
          <p:cNvSpPr>
            <a:spLocks noGrp="1"/>
          </p:cNvSpPr>
          <p:nvPr>
            <p:ph type="sldNum" sz="quarter" idx="10"/>
          </p:nvPr>
        </p:nvSpPr>
        <p:spPr/>
        <p:txBody>
          <a:bodyPr/>
          <a:lstStyle>
            <a:lvl1pPr>
              <a:defRPr/>
            </a:lvl1pPr>
          </a:lstStyle>
          <a:p>
            <a:fld id="{4DD7E5FF-B6D9-4BF9-B299-385A2BA6F008}" type="slidenum">
              <a:rPr lang="en-US"/>
              <a:pPr/>
              <a:t>‹#›</a:t>
            </a:fld>
            <a:endParaRPr lang="en-US"/>
          </a:p>
        </p:txBody>
      </p:sp>
    </p:spTree>
  </p:cSld>
  <p:clrMapOvr>
    <a:masterClrMapping/>
  </p:clrMapOvr>
  <p:transition/>
</p:sldLayout>
</file>

<file path=ppt/slideLayouts/slideLayout23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155700"/>
            <a:ext cx="1841500" cy="317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155700"/>
            <a:ext cx="5372100" cy="317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3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3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3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3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16324AF3-398B-4824-8C11-817CB936E3C8}" type="slidenum">
              <a:rPr lang="en-US"/>
              <a:pPr/>
              <a:t>‹#›</a:t>
            </a:fld>
            <a:endParaRPr lang="en-US"/>
          </a:p>
        </p:txBody>
      </p:sp>
    </p:spTree>
  </p:cSld>
  <p:clrMapOvr>
    <a:masterClrMapping/>
  </p:clrMapOvr>
  <p:transition/>
</p:sldLayout>
</file>

<file path=ppt/slideLayouts/slideLayout24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4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4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4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4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4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07ACEE85-D3A5-4D29-A71C-2038A48655A0}" type="slidenum">
              <a:rPr lang="en-US"/>
              <a:pPr/>
              <a:t>‹#›</a:t>
            </a:fld>
            <a:endParaRPr lang="en-US"/>
          </a:p>
        </p:txBody>
      </p:sp>
    </p:spTree>
  </p:cSld>
  <p:clrMapOvr>
    <a:masterClrMapping/>
  </p:clrMapOvr>
  <p:transition/>
</p:sldLayout>
</file>

<file path=ppt/slideLayouts/slideLayout25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5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5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DED324FA-1FDC-4032-B260-537B2D752555}" type="slidenum">
              <a:rPr lang="en-US"/>
              <a:pPr/>
              <a:t>‹#›</a:t>
            </a:fld>
            <a:endParaRPr lang="en-US"/>
          </a:p>
        </p:txBody>
      </p:sp>
    </p:spTree>
  </p:cSld>
  <p:clrMapOvr>
    <a:masterClrMapping/>
  </p:clrMapOvr>
  <p:transition/>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25" y="990600"/>
            <a:ext cx="1031875" cy="4711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990600"/>
            <a:ext cx="2943225" cy="4711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6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6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6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6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4450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584450" y="3378200"/>
            <a:ext cx="1987550" cy="2324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6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9C982BA2-18B3-40A8-B01C-C63B55302FE3}" type="slidenum">
              <a:rPr lang="en-US"/>
              <a:pPr/>
              <a:t>‹#›</a:t>
            </a:fld>
            <a:endParaRPr lang="en-US"/>
          </a:p>
        </p:txBody>
      </p:sp>
    </p:spTree>
  </p:cSld>
  <p:clrMapOvr>
    <a:masterClrMapping/>
  </p:clrMapOvr>
  <p:transition/>
</p:sldLayout>
</file>

<file path=ppt/slideLayouts/slideLayout27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7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7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7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7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3540125" y="990600"/>
            <a:ext cx="1031875" cy="47117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44500" y="990600"/>
            <a:ext cx="2943225" cy="47117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7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7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7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9E3ECCEA-407F-473D-B987-AE3AD6C874F5}" type="slidenum">
              <a:rPr lang="en-US"/>
              <a:pPr/>
              <a:t>‹#›</a:t>
            </a:fld>
            <a:endParaRPr lang="en-US"/>
          </a:p>
        </p:txBody>
      </p:sp>
    </p:spTree>
  </p:cSld>
  <p:clrMapOvr>
    <a:masterClrMapping/>
  </p:clrMapOvr>
  <p:transition/>
</p:sldLayout>
</file>

<file path=ppt/slideLayouts/slideLayout28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28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8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8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8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77800"/>
            <a:ext cx="2057400" cy="59483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77800"/>
            <a:ext cx="6019800" cy="59483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8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8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47D35F22-A8ED-4BB4-8155-B73E18D8B422}" type="slidenum">
              <a:rPr lang="en-US"/>
              <a:pPr/>
              <a:t>‹#›</a:t>
            </a:fld>
            <a:endParaRPr lang="en-US"/>
          </a:p>
        </p:txBody>
      </p:sp>
    </p:spTree>
  </p:cSld>
  <p:clrMapOvr>
    <a:masterClrMapping/>
  </p:clrMapOvr>
  <p:transition/>
</p:sldLayout>
</file>

<file path=ppt/slideLayouts/slideLayout29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9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9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29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29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9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29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9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29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29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3"/>
          <p:cNvSpPr>
            <a:spLocks noGrp="1"/>
          </p:cNvSpPr>
          <p:nvPr>
            <p:ph type="sldNum" sz="quarter" idx="10"/>
          </p:nvPr>
        </p:nvSpPr>
        <p:spPr/>
        <p:txBody>
          <a:bodyPr/>
          <a:lstStyle>
            <a:lvl1pPr>
              <a:defRPr/>
            </a:lvl1pPr>
          </a:lstStyle>
          <a:p>
            <a:fld id="{AFE9CD5A-284A-4850-8158-BCC2E41D2FF4}" type="slidenum">
              <a:rPr lang="en-US"/>
              <a:pPr/>
              <a:t>‹#›</a:t>
            </a:fld>
            <a:endParaRPr 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AF992D7A-A951-48EE-ABC6-CDE96B5D3CBC}" type="slidenum">
              <a:rPr lang="en-US"/>
              <a:pPr/>
              <a:t>‹#›</a:t>
            </a:fld>
            <a:endParaRPr lang="en-US"/>
          </a:p>
        </p:txBody>
      </p:sp>
    </p:spTree>
  </p:cSld>
  <p:clrMapOvr>
    <a:masterClrMapping/>
  </p:clrMapOvr>
  <p:transition/>
</p:sldLayout>
</file>

<file path=ppt/slideLayouts/slideLayout30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0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0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0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0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0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0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0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0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0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30748A70-BFA5-45BA-85F2-F502F7D80093}" type="slidenum">
              <a:rPr lang="en-US"/>
              <a:pPr/>
              <a:t>‹#›</a:t>
            </a:fld>
            <a:endParaRPr lang="en-US"/>
          </a:p>
        </p:txBody>
      </p:sp>
    </p:spTree>
  </p:cSld>
  <p:clrMapOvr>
    <a:masterClrMapping/>
  </p:clrMapOvr>
  <p:transition/>
</p:sldLayout>
</file>

<file path=ppt/slideLayouts/slideLayout3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1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1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943100"/>
            <a:ext cx="3606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1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1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1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1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1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1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1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9D7B5220-7B52-4AC5-B916-C39ED15862E5}" type="slidenum">
              <a:rPr lang="en-US"/>
              <a:pPr/>
              <a:t>‹#›</a:t>
            </a:fld>
            <a:endParaRPr lang="en-US"/>
          </a:p>
        </p:txBody>
      </p:sp>
    </p:spTree>
  </p:cSld>
  <p:clrMapOvr>
    <a:masterClrMapping/>
  </p:clrMapOvr>
  <p:transition/>
</p:sldLayout>
</file>

<file path=ppt/slideLayouts/slideLayout32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2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2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2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54610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934200" y="1943100"/>
            <a:ext cx="132080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2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2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2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2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2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2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3"/>
          <p:cNvSpPr>
            <a:spLocks noGrp="1"/>
          </p:cNvSpPr>
          <p:nvPr>
            <p:ph type="sldNum" sz="quarter" idx="10"/>
          </p:nvPr>
        </p:nvSpPr>
        <p:spPr/>
        <p:txBody>
          <a:bodyPr/>
          <a:lstStyle>
            <a:lvl1pPr>
              <a:defRPr/>
            </a:lvl1pPr>
          </a:lstStyle>
          <a:p>
            <a:fld id="{A1C78EFB-5B8D-447F-82B3-FE604477E452}" type="slidenum">
              <a:rPr lang="en-US"/>
              <a:pPr/>
              <a:t>‹#›</a:t>
            </a:fld>
            <a:endParaRPr lang="en-US"/>
          </a:p>
        </p:txBody>
      </p:sp>
    </p:spTree>
  </p:cSld>
  <p:clrMapOvr>
    <a:masterClrMapping/>
  </p:clrMapOvr>
  <p:transition/>
</p:sldLayout>
</file>

<file path=ppt/slideLayouts/slideLayout33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3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3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2736850" y="1943100"/>
            <a:ext cx="1695450" cy="40259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3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33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33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3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34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4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77800"/>
            <a:ext cx="1841500" cy="57912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77800"/>
            <a:ext cx="5372100" cy="57912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889000"/>
            <a:ext cx="3606800" cy="508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889000"/>
            <a:ext cx="3606800" cy="508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371600" y="3886200"/>
            <a:ext cx="3124200" cy="175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886200"/>
            <a:ext cx="3124200" cy="1752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4"/>
          <p:cNvSpPr>
            <a:spLocks noGrp="1"/>
          </p:cNvSpPr>
          <p:nvPr>
            <p:ph type="sldNum" sz="quarter" idx="10"/>
          </p:nvPr>
        </p:nvSpPr>
        <p:spPr/>
        <p:txBody>
          <a:bodyPr/>
          <a:lstStyle>
            <a:lvl1pPr>
              <a:defRPr/>
            </a:lvl1pPr>
          </a:lstStyle>
          <a:p>
            <a:fld id="{2C00764E-25CA-449C-8551-0D2BC3C6C9ED}" type="slidenum">
              <a:rPr lang="en-US"/>
              <a:pPr/>
              <a:t>‹#›</a:t>
            </a:fld>
            <a:endParaRPr 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69436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694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889000"/>
            <a:ext cx="3606800" cy="508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889000"/>
            <a:ext cx="3606800" cy="5080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6"/>
          <p:cNvSpPr>
            <a:spLocks noGrp="1"/>
          </p:cNvSpPr>
          <p:nvPr>
            <p:ph type="sldNum" sz="quarter" idx="10"/>
          </p:nvPr>
        </p:nvSpPr>
        <p:spPr/>
        <p:txBody>
          <a:bodyPr/>
          <a:lstStyle>
            <a:lvl1pPr>
              <a:defRPr/>
            </a:lvl1pPr>
          </a:lstStyle>
          <a:p>
            <a:fld id="{FCA6A60A-EC9D-42D2-BE89-E7B09083FB78}" type="slidenum">
              <a:rPr lang="en-US"/>
              <a:pPr/>
              <a:t>‹#›</a:t>
            </a:fld>
            <a:endParaRPr 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694362"/>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69436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2"/>
          <p:cNvSpPr>
            <a:spLocks noGrp="1"/>
          </p:cNvSpPr>
          <p:nvPr>
            <p:ph type="sldNum" sz="quarter" idx="10"/>
          </p:nvPr>
        </p:nvSpPr>
        <p:spPr/>
        <p:txBody>
          <a:bodyPr/>
          <a:lstStyle>
            <a:lvl1pPr>
              <a:defRPr/>
            </a:lvl1pPr>
          </a:lstStyle>
          <a:p>
            <a:fld id="{852BA611-93E9-4271-8F50-856017089E8B}" type="slidenum">
              <a:rPr lang="en-US"/>
              <a:pPr/>
              <a:t>‹#›</a:t>
            </a:fld>
            <a:endParaRPr 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525963"/>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lvl1pPr>
              <a:defRPr/>
            </a:lvl1pPr>
          </a:lstStyle>
          <a:p>
            <a:fld id="{96EAA7ED-703E-45BC-B0BD-B20C8A8ACFE4}" type="slidenum">
              <a:rPr lang="en-US"/>
              <a:pPr/>
              <a:t>‹#›</a:t>
            </a:fld>
            <a:endParaRPr lang="en-US"/>
          </a:p>
        </p:txBody>
      </p:sp>
    </p:spTree>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890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3530600"/>
            <a:ext cx="3606800" cy="8001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413500" y="1155700"/>
            <a:ext cx="1841500" cy="31750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89000" y="1155700"/>
            <a:ext cx="5372100" cy="31750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B39348BD-747F-4D49-BECA-DCDF068FAFB5}" type="slidenum">
              <a:rPr lang="en-US"/>
              <a:pPr/>
              <a:t>‹#›</a:t>
            </a:fld>
            <a:endParaRPr lang="en-US"/>
          </a:p>
        </p:txBody>
      </p:sp>
    </p:spTree>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4"/>
          <p:cNvSpPr>
            <a:spLocks noGrp="1"/>
          </p:cNvSpPr>
          <p:nvPr>
            <p:ph type="sldNum" sz="quarter" idx="10"/>
          </p:nvPr>
        </p:nvSpPr>
        <p:spPr/>
        <p:txBody>
          <a:bodyPr/>
          <a:lstStyle>
            <a:lvl1pPr>
              <a:defRPr/>
            </a:lvl1pPr>
          </a:lstStyle>
          <a:p>
            <a:fld id="{1A80CEFD-F0FE-492B-98E9-5A2A8764EA88}" type="slidenum">
              <a:rPr lang="en-US"/>
              <a:pPr/>
              <a:t>‹#›</a:t>
            </a:fld>
            <a:endParaRPr lang="en-US"/>
          </a:p>
        </p:txBody>
      </p:sp>
    </p:spTree>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600200"/>
            <a:ext cx="2057400" cy="47879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6019800" cy="4787900"/>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07.xml"/><Relationship Id="rId3" Type="http://schemas.openxmlformats.org/officeDocument/2006/relationships/slideLayout" Target="../slideLayouts/slideLayout102.xml"/><Relationship Id="rId7" Type="http://schemas.openxmlformats.org/officeDocument/2006/relationships/slideLayout" Target="../slideLayouts/slideLayout106.xml"/><Relationship Id="rId12" Type="http://schemas.openxmlformats.org/officeDocument/2006/relationships/theme" Target="../theme/theme10.xml"/><Relationship Id="rId2" Type="http://schemas.openxmlformats.org/officeDocument/2006/relationships/slideLayout" Target="../slideLayouts/slideLayout101.xml"/><Relationship Id="rId1" Type="http://schemas.openxmlformats.org/officeDocument/2006/relationships/slideLayout" Target="../slideLayouts/slideLayout100.xml"/><Relationship Id="rId6" Type="http://schemas.openxmlformats.org/officeDocument/2006/relationships/slideLayout" Target="../slideLayouts/slideLayout105.xml"/><Relationship Id="rId11" Type="http://schemas.openxmlformats.org/officeDocument/2006/relationships/slideLayout" Target="../slideLayouts/slideLayout110.xml"/><Relationship Id="rId5" Type="http://schemas.openxmlformats.org/officeDocument/2006/relationships/slideLayout" Target="../slideLayouts/slideLayout104.xml"/><Relationship Id="rId10" Type="http://schemas.openxmlformats.org/officeDocument/2006/relationships/slideLayout" Target="../slideLayouts/slideLayout109.xml"/><Relationship Id="rId4" Type="http://schemas.openxmlformats.org/officeDocument/2006/relationships/slideLayout" Target="../slideLayouts/slideLayout103.xml"/><Relationship Id="rId9" Type="http://schemas.openxmlformats.org/officeDocument/2006/relationships/slideLayout" Target="../slideLayouts/slideLayout108.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118.xml"/><Relationship Id="rId3" Type="http://schemas.openxmlformats.org/officeDocument/2006/relationships/slideLayout" Target="../slideLayouts/slideLayout113.xml"/><Relationship Id="rId7" Type="http://schemas.openxmlformats.org/officeDocument/2006/relationships/slideLayout" Target="../slideLayouts/slideLayout117.xml"/><Relationship Id="rId12" Type="http://schemas.openxmlformats.org/officeDocument/2006/relationships/theme" Target="../theme/theme11.xml"/><Relationship Id="rId2" Type="http://schemas.openxmlformats.org/officeDocument/2006/relationships/slideLayout" Target="../slideLayouts/slideLayout112.xml"/><Relationship Id="rId1" Type="http://schemas.openxmlformats.org/officeDocument/2006/relationships/slideLayout" Target="../slideLayouts/slideLayout111.xml"/><Relationship Id="rId6" Type="http://schemas.openxmlformats.org/officeDocument/2006/relationships/slideLayout" Target="../slideLayouts/slideLayout116.xml"/><Relationship Id="rId11" Type="http://schemas.openxmlformats.org/officeDocument/2006/relationships/slideLayout" Target="../slideLayouts/slideLayout121.xml"/><Relationship Id="rId5" Type="http://schemas.openxmlformats.org/officeDocument/2006/relationships/slideLayout" Target="../slideLayouts/slideLayout115.xml"/><Relationship Id="rId10" Type="http://schemas.openxmlformats.org/officeDocument/2006/relationships/slideLayout" Target="../slideLayouts/slideLayout120.xml"/><Relationship Id="rId4" Type="http://schemas.openxmlformats.org/officeDocument/2006/relationships/slideLayout" Target="../slideLayouts/slideLayout114.xml"/><Relationship Id="rId9" Type="http://schemas.openxmlformats.org/officeDocument/2006/relationships/slideLayout" Target="../slideLayouts/slideLayout119.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129.xml"/><Relationship Id="rId3" Type="http://schemas.openxmlformats.org/officeDocument/2006/relationships/slideLayout" Target="../slideLayouts/slideLayout124.xml"/><Relationship Id="rId7" Type="http://schemas.openxmlformats.org/officeDocument/2006/relationships/slideLayout" Target="../slideLayouts/slideLayout128.xml"/><Relationship Id="rId12" Type="http://schemas.openxmlformats.org/officeDocument/2006/relationships/theme" Target="../theme/theme12.xml"/><Relationship Id="rId2" Type="http://schemas.openxmlformats.org/officeDocument/2006/relationships/slideLayout" Target="../slideLayouts/slideLayout123.xml"/><Relationship Id="rId1" Type="http://schemas.openxmlformats.org/officeDocument/2006/relationships/slideLayout" Target="../slideLayouts/slideLayout122.xml"/><Relationship Id="rId6" Type="http://schemas.openxmlformats.org/officeDocument/2006/relationships/slideLayout" Target="../slideLayouts/slideLayout127.xml"/><Relationship Id="rId11" Type="http://schemas.openxmlformats.org/officeDocument/2006/relationships/slideLayout" Target="../slideLayouts/slideLayout132.xml"/><Relationship Id="rId5" Type="http://schemas.openxmlformats.org/officeDocument/2006/relationships/slideLayout" Target="../slideLayouts/slideLayout126.xml"/><Relationship Id="rId10" Type="http://schemas.openxmlformats.org/officeDocument/2006/relationships/slideLayout" Target="../slideLayouts/slideLayout131.xml"/><Relationship Id="rId4" Type="http://schemas.openxmlformats.org/officeDocument/2006/relationships/slideLayout" Target="../slideLayouts/slideLayout125.xml"/><Relationship Id="rId9" Type="http://schemas.openxmlformats.org/officeDocument/2006/relationships/slideLayout" Target="../slideLayouts/slideLayout130.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140.xml"/><Relationship Id="rId3" Type="http://schemas.openxmlformats.org/officeDocument/2006/relationships/slideLayout" Target="../slideLayouts/slideLayout135.xml"/><Relationship Id="rId7" Type="http://schemas.openxmlformats.org/officeDocument/2006/relationships/slideLayout" Target="../slideLayouts/slideLayout139.xml"/><Relationship Id="rId12" Type="http://schemas.openxmlformats.org/officeDocument/2006/relationships/theme" Target="../theme/theme13.xml"/><Relationship Id="rId2" Type="http://schemas.openxmlformats.org/officeDocument/2006/relationships/slideLayout" Target="../slideLayouts/slideLayout134.xml"/><Relationship Id="rId1" Type="http://schemas.openxmlformats.org/officeDocument/2006/relationships/slideLayout" Target="../slideLayouts/slideLayout133.xml"/><Relationship Id="rId6" Type="http://schemas.openxmlformats.org/officeDocument/2006/relationships/slideLayout" Target="../slideLayouts/slideLayout138.xml"/><Relationship Id="rId11" Type="http://schemas.openxmlformats.org/officeDocument/2006/relationships/slideLayout" Target="../slideLayouts/slideLayout143.xml"/><Relationship Id="rId5" Type="http://schemas.openxmlformats.org/officeDocument/2006/relationships/slideLayout" Target="../slideLayouts/slideLayout137.xml"/><Relationship Id="rId10" Type="http://schemas.openxmlformats.org/officeDocument/2006/relationships/slideLayout" Target="../slideLayouts/slideLayout142.xml"/><Relationship Id="rId4" Type="http://schemas.openxmlformats.org/officeDocument/2006/relationships/slideLayout" Target="../slideLayouts/slideLayout136.xml"/><Relationship Id="rId9" Type="http://schemas.openxmlformats.org/officeDocument/2006/relationships/slideLayout" Target="../slideLayouts/slideLayout141.xml"/></Relationships>
</file>

<file path=ppt/slideMasters/_rels/slideMaster14.xml.rels><?xml version="1.0" encoding="UTF-8" standalone="yes"?>
<Relationships xmlns="http://schemas.openxmlformats.org/package/2006/relationships"><Relationship Id="rId8" Type="http://schemas.openxmlformats.org/officeDocument/2006/relationships/slideLayout" Target="../slideLayouts/slideLayout151.xml"/><Relationship Id="rId3" Type="http://schemas.openxmlformats.org/officeDocument/2006/relationships/slideLayout" Target="../slideLayouts/slideLayout146.xml"/><Relationship Id="rId7" Type="http://schemas.openxmlformats.org/officeDocument/2006/relationships/slideLayout" Target="../slideLayouts/slideLayout150.xml"/><Relationship Id="rId12" Type="http://schemas.openxmlformats.org/officeDocument/2006/relationships/theme" Target="../theme/theme14.xml"/><Relationship Id="rId2" Type="http://schemas.openxmlformats.org/officeDocument/2006/relationships/slideLayout" Target="../slideLayouts/slideLayout145.xml"/><Relationship Id="rId1" Type="http://schemas.openxmlformats.org/officeDocument/2006/relationships/slideLayout" Target="../slideLayouts/slideLayout144.xml"/><Relationship Id="rId6" Type="http://schemas.openxmlformats.org/officeDocument/2006/relationships/slideLayout" Target="../slideLayouts/slideLayout149.xml"/><Relationship Id="rId11" Type="http://schemas.openxmlformats.org/officeDocument/2006/relationships/slideLayout" Target="../slideLayouts/slideLayout154.xml"/><Relationship Id="rId5" Type="http://schemas.openxmlformats.org/officeDocument/2006/relationships/slideLayout" Target="../slideLayouts/slideLayout148.xml"/><Relationship Id="rId10" Type="http://schemas.openxmlformats.org/officeDocument/2006/relationships/slideLayout" Target="../slideLayouts/slideLayout153.xml"/><Relationship Id="rId4" Type="http://schemas.openxmlformats.org/officeDocument/2006/relationships/slideLayout" Target="../slideLayouts/slideLayout147.xml"/><Relationship Id="rId9" Type="http://schemas.openxmlformats.org/officeDocument/2006/relationships/slideLayout" Target="../slideLayouts/slideLayout152.xml"/></Relationships>
</file>

<file path=ppt/slideMasters/_rels/slideMaster15.xml.rels><?xml version="1.0" encoding="UTF-8" standalone="yes"?>
<Relationships xmlns="http://schemas.openxmlformats.org/package/2006/relationships"><Relationship Id="rId8" Type="http://schemas.openxmlformats.org/officeDocument/2006/relationships/slideLayout" Target="../slideLayouts/slideLayout162.xml"/><Relationship Id="rId3" Type="http://schemas.openxmlformats.org/officeDocument/2006/relationships/slideLayout" Target="../slideLayouts/slideLayout157.xml"/><Relationship Id="rId7" Type="http://schemas.openxmlformats.org/officeDocument/2006/relationships/slideLayout" Target="../slideLayouts/slideLayout161.xml"/><Relationship Id="rId12" Type="http://schemas.openxmlformats.org/officeDocument/2006/relationships/theme" Target="../theme/theme15.xml"/><Relationship Id="rId2" Type="http://schemas.openxmlformats.org/officeDocument/2006/relationships/slideLayout" Target="../slideLayouts/slideLayout156.xml"/><Relationship Id="rId1" Type="http://schemas.openxmlformats.org/officeDocument/2006/relationships/slideLayout" Target="../slideLayouts/slideLayout155.xml"/><Relationship Id="rId6" Type="http://schemas.openxmlformats.org/officeDocument/2006/relationships/slideLayout" Target="../slideLayouts/slideLayout160.xml"/><Relationship Id="rId11" Type="http://schemas.openxmlformats.org/officeDocument/2006/relationships/slideLayout" Target="../slideLayouts/slideLayout165.xml"/><Relationship Id="rId5" Type="http://schemas.openxmlformats.org/officeDocument/2006/relationships/slideLayout" Target="../slideLayouts/slideLayout159.xml"/><Relationship Id="rId10" Type="http://schemas.openxmlformats.org/officeDocument/2006/relationships/slideLayout" Target="../slideLayouts/slideLayout164.xml"/><Relationship Id="rId4" Type="http://schemas.openxmlformats.org/officeDocument/2006/relationships/slideLayout" Target="../slideLayouts/slideLayout158.xml"/><Relationship Id="rId9" Type="http://schemas.openxmlformats.org/officeDocument/2006/relationships/slideLayout" Target="../slideLayouts/slideLayout163.xml"/></Relationships>
</file>

<file path=ppt/slideMasters/_rels/slideMaster16.xml.rels><?xml version="1.0" encoding="UTF-8" standalone="yes"?>
<Relationships xmlns="http://schemas.openxmlformats.org/package/2006/relationships"><Relationship Id="rId8" Type="http://schemas.openxmlformats.org/officeDocument/2006/relationships/slideLayout" Target="../slideLayouts/slideLayout173.xml"/><Relationship Id="rId3" Type="http://schemas.openxmlformats.org/officeDocument/2006/relationships/slideLayout" Target="../slideLayouts/slideLayout168.xml"/><Relationship Id="rId7" Type="http://schemas.openxmlformats.org/officeDocument/2006/relationships/slideLayout" Target="../slideLayouts/slideLayout172.xml"/><Relationship Id="rId12" Type="http://schemas.openxmlformats.org/officeDocument/2006/relationships/theme" Target="../theme/theme16.xml"/><Relationship Id="rId2" Type="http://schemas.openxmlformats.org/officeDocument/2006/relationships/slideLayout" Target="../slideLayouts/slideLayout167.xml"/><Relationship Id="rId1" Type="http://schemas.openxmlformats.org/officeDocument/2006/relationships/slideLayout" Target="../slideLayouts/slideLayout166.xml"/><Relationship Id="rId6" Type="http://schemas.openxmlformats.org/officeDocument/2006/relationships/slideLayout" Target="../slideLayouts/slideLayout171.xml"/><Relationship Id="rId11" Type="http://schemas.openxmlformats.org/officeDocument/2006/relationships/slideLayout" Target="../slideLayouts/slideLayout176.xml"/><Relationship Id="rId5" Type="http://schemas.openxmlformats.org/officeDocument/2006/relationships/slideLayout" Target="../slideLayouts/slideLayout170.xml"/><Relationship Id="rId10" Type="http://schemas.openxmlformats.org/officeDocument/2006/relationships/slideLayout" Target="../slideLayouts/slideLayout175.xml"/><Relationship Id="rId4" Type="http://schemas.openxmlformats.org/officeDocument/2006/relationships/slideLayout" Target="../slideLayouts/slideLayout169.xml"/><Relationship Id="rId9" Type="http://schemas.openxmlformats.org/officeDocument/2006/relationships/slideLayout" Target="../slideLayouts/slideLayout174.xml"/></Relationships>
</file>

<file path=ppt/slideMasters/_rels/slideMaster17.xml.rels><?xml version="1.0" encoding="UTF-8" standalone="yes"?>
<Relationships xmlns="http://schemas.openxmlformats.org/package/2006/relationships"><Relationship Id="rId8" Type="http://schemas.openxmlformats.org/officeDocument/2006/relationships/slideLayout" Target="../slideLayouts/slideLayout184.xml"/><Relationship Id="rId3" Type="http://schemas.openxmlformats.org/officeDocument/2006/relationships/slideLayout" Target="../slideLayouts/slideLayout179.xml"/><Relationship Id="rId7" Type="http://schemas.openxmlformats.org/officeDocument/2006/relationships/slideLayout" Target="../slideLayouts/slideLayout183.xml"/><Relationship Id="rId12" Type="http://schemas.openxmlformats.org/officeDocument/2006/relationships/theme" Target="../theme/theme17.xml"/><Relationship Id="rId2" Type="http://schemas.openxmlformats.org/officeDocument/2006/relationships/slideLayout" Target="../slideLayouts/slideLayout178.xml"/><Relationship Id="rId1" Type="http://schemas.openxmlformats.org/officeDocument/2006/relationships/slideLayout" Target="../slideLayouts/slideLayout177.xml"/><Relationship Id="rId6" Type="http://schemas.openxmlformats.org/officeDocument/2006/relationships/slideLayout" Target="../slideLayouts/slideLayout182.xml"/><Relationship Id="rId11" Type="http://schemas.openxmlformats.org/officeDocument/2006/relationships/slideLayout" Target="../slideLayouts/slideLayout187.xml"/><Relationship Id="rId5" Type="http://schemas.openxmlformats.org/officeDocument/2006/relationships/slideLayout" Target="../slideLayouts/slideLayout181.xml"/><Relationship Id="rId10" Type="http://schemas.openxmlformats.org/officeDocument/2006/relationships/slideLayout" Target="../slideLayouts/slideLayout186.xml"/><Relationship Id="rId4" Type="http://schemas.openxmlformats.org/officeDocument/2006/relationships/slideLayout" Target="../slideLayouts/slideLayout180.xml"/><Relationship Id="rId9" Type="http://schemas.openxmlformats.org/officeDocument/2006/relationships/slideLayout" Target="../slideLayouts/slideLayout185.xml"/></Relationships>
</file>

<file path=ppt/slideMasters/_rels/slideMaster18.xml.rels><?xml version="1.0" encoding="UTF-8" standalone="yes"?>
<Relationships xmlns="http://schemas.openxmlformats.org/package/2006/relationships"><Relationship Id="rId8" Type="http://schemas.openxmlformats.org/officeDocument/2006/relationships/slideLayout" Target="../slideLayouts/slideLayout195.xml"/><Relationship Id="rId3" Type="http://schemas.openxmlformats.org/officeDocument/2006/relationships/slideLayout" Target="../slideLayouts/slideLayout190.xml"/><Relationship Id="rId7" Type="http://schemas.openxmlformats.org/officeDocument/2006/relationships/slideLayout" Target="../slideLayouts/slideLayout194.xml"/><Relationship Id="rId12" Type="http://schemas.openxmlformats.org/officeDocument/2006/relationships/theme" Target="../theme/theme18.xml"/><Relationship Id="rId2" Type="http://schemas.openxmlformats.org/officeDocument/2006/relationships/slideLayout" Target="../slideLayouts/slideLayout189.xml"/><Relationship Id="rId1" Type="http://schemas.openxmlformats.org/officeDocument/2006/relationships/slideLayout" Target="../slideLayouts/slideLayout188.xml"/><Relationship Id="rId6" Type="http://schemas.openxmlformats.org/officeDocument/2006/relationships/slideLayout" Target="../slideLayouts/slideLayout193.xml"/><Relationship Id="rId11" Type="http://schemas.openxmlformats.org/officeDocument/2006/relationships/slideLayout" Target="../slideLayouts/slideLayout198.xml"/><Relationship Id="rId5" Type="http://schemas.openxmlformats.org/officeDocument/2006/relationships/slideLayout" Target="../slideLayouts/slideLayout192.xml"/><Relationship Id="rId10" Type="http://schemas.openxmlformats.org/officeDocument/2006/relationships/slideLayout" Target="../slideLayouts/slideLayout197.xml"/><Relationship Id="rId4" Type="http://schemas.openxmlformats.org/officeDocument/2006/relationships/slideLayout" Target="../slideLayouts/slideLayout191.xml"/><Relationship Id="rId9" Type="http://schemas.openxmlformats.org/officeDocument/2006/relationships/slideLayout" Target="../slideLayouts/slideLayout196.xml"/></Relationships>
</file>

<file path=ppt/slideMasters/_rels/slideMaster19.xml.rels><?xml version="1.0" encoding="UTF-8" standalone="yes"?>
<Relationships xmlns="http://schemas.openxmlformats.org/package/2006/relationships"><Relationship Id="rId8" Type="http://schemas.openxmlformats.org/officeDocument/2006/relationships/slideLayout" Target="../slideLayouts/slideLayout206.xml"/><Relationship Id="rId3" Type="http://schemas.openxmlformats.org/officeDocument/2006/relationships/slideLayout" Target="../slideLayouts/slideLayout201.xml"/><Relationship Id="rId7" Type="http://schemas.openxmlformats.org/officeDocument/2006/relationships/slideLayout" Target="../slideLayouts/slideLayout205.xml"/><Relationship Id="rId12" Type="http://schemas.openxmlformats.org/officeDocument/2006/relationships/theme" Target="../theme/theme19.xml"/><Relationship Id="rId2" Type="http://schemas.openxmlformats.org/officeDocument/2006/relationships/slideLayout" Target="../slideLayouts/slideLayout200.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5" Type="http://schemas.openxmlformats.org/officeDocument/2006/relationships/slideLayout" Target="../slideLayouts/slideLayout203.xml"/><Relationship Id="rId10" Type="http://schemas.openxmlformats.org/officeDocument/2006/relationships/slideLayout" Target="../slideLayouts/slideLayout208.xml"/><Relationship Id="rId4" Type="http://schemas.openxmlformats.org/officeDocument/2006/relationships/slideLayout" Target="../slideLayouts/slideLayout202.xml"/><Relationship Id="rId9" Type="http://schemas.openxmlformats.org/officeDocument/2006/relationships/slideLayout" Target="../slideLayouts/slideLayout20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20.xml.rels><?xml version="1.0" encoding="UTF-8" standalone="yes"?>
<Relationships xmlns="http://schemas.openxmlformats.org/package/2006/relationships"><Relationship Id="rId8" Type="http://schemas.openxmlformats.org/officeDocument/2006/relationships/slideLayout" Target="../slideLayouts/slideLayout217.xml"/><Relationship Id="rId3" Type="http://schemas.openxmlformats.org/officeDocument/2006/relationships/slideLayout" Target="../slideLayouts/slideLayout212.xml"/><Relationship Id="rId7" Type="http://schemas.openxmlformats.org/officeDocument/2006/relationships/slideLayout" Target="../slideLayouts/slideLayout216.xml"/><Relationship Id="rId12" Type="http://schemas.openxmlformats.org/officeDocument/2006/relationships/theme" Target="../theme/theme20.xml"/><Relationship Id="rId2" Type="http://schemas.openxmlformats.org/officeDocument/2006/relationships/slideLayout" Target="../slideLayouts/slideLayout211.xml"/><Relationship Id="rId1" Type="http://schemas.openxmlformats.org/officeDocument/2006/relationships/slideLayout" Target="../slideLayouts/slideLayout210.xml"/><Relationship Id="rId6" Type="http://schemas.openxmlformats.org/officeDocument/2006/relationships/slideLayout" Target="../slideLayouts/slideLayout215.xml"/><Relationship Id="rId11" Type="http://schemas.openxmlformats.org/officeDocument/2006/relationships/slideLayout" Target="../slideLayouts/slideLayout220.xml"/><Relationship Id="rId5" Type="http://schemas.openxmlformats.org/officeDocument/2006/relationships/slideLayout" Target="../slideLayouts/slideLayout214.xml"/><Relationship Id="rId10" Type="http://schemas.openxmlformats.org/officeDocument/2006/relationships/slideLayout" Target="../slideLayouts/slideLayout219.xml"/><Relationship Id="rId4" Type="http://schemas.openxmlformats.org/officeDocument/2006/relationships/slideLayout" Target="../slideLayouts/slideLayout213.xml"/><Relationship Id="rId9" Type="http://schemas.openxmlformats.org/officeDocument/2006/relationships/slideLayout" Target="../slideLayouts/slideLayout218.xml"/></Relationships>
</file>

<file path=ppt/slideMasters/_rels/slideMaster21.xml.rels><?xml version="1.0" encoding="UTF-8" standalone="yes"?>
<Relationships xmlns="http://schemas.openxmlformats.org/package/2006/relationships"><Relationship Id="rId8" Type="http://schemas.openxmlformats.org/officeDocument/2006/relationships/slideLayout" Target="../slideLayouts/slideLayout228.xml"/><Relationship Id="rId3" Type="http://schemas.openxmlformats.org/officeDocument/2006/relationships/slideLayout" Target="../slideLayouts/slideLayout223.xml"/><Relationship Id="rId7" Type="http://schemas.openxmlformats.org/officeDocument/2006/relationships/slideLayout" Target="../slideLayouts/slideLayout227.xml"/><Relationship Id="rId12" Type="http://schemas.openxmlformats.org/officeDocument/2006/relationships/theme" Target="../theme/theme21.xml"/><Relationship Id="rId2" Type="http://schemas.openxmlformats.org/officeDocument/2006/relationships/slideLayout" Target="../slideLayouts/slideLayout222.xml"/><Relationship Id="rId1" Type="http://schemas.openxmlformats.org/officeDocument/2006/relationships/slideLayout" Target="../slideLayouts/slideLayout221.xml"/><Relationship Id="rId6" Type="http://schemas.openxmlformats.org/officeDocument/2006/relationships/slideLayout" Target="../slideLayouts/slideLayout226.xml"/><Relationship Id="rId11" Type="http://schemas.openxmlformats.org/officeDocument/2006/relationships/slideLayout" Target="../slideLayouts/slideLayout231.xml"/><Relationship Id="rId5" Type="http://schemas.openxmlformats.org/officeDocument/2006/relationships/slideLayout" Target="../slideLayouts/slideLayout225.xml"/><Relationship Id="rId10" Type="http://schemas.openxmlformats.org/officeDocument/2006/relationships/slideLayout" Target="../slideLayouts/slideLayout230.xml"/><Relationship Id="rId4" Type="http://schemas.openxmlformats.org/officeDocument/2006/relationships/slideLayout" Target="../slideLayouts/slideLayout224.xml"/><Relationship Id="rId9" Type="http://schemas.openxmlformats.org/officeDocument/2006/relationships/slideLayout" Target="../slideLayouts/slideLayout229.xml"/></Relationships>
</file>

<file path=ppt/slideMasters/_rels/slideMaster22.xml.rels><?xml version="1.0" encoding="UTF-8" standalone="yes"?>
<Relationships xmlns="http://schemas.openxmlformats.org/package/2006/relationships"><Relationship Id="rId8" Type="http://schemas.openxmlformats.org/officeDocument/2006/relationships/slideLayout" Target="../slideLayouts/slideLayout239.xml"/><Relationship Id="rId3" Type="http://schemas.openxmlformats.org/officeDocument/2006/relationships/slideLayout" Target="../slideLayouts/slideLayout234.xml"/><Relationship Id="rId7" Type="http://schemas.openxmlformats.org/officeDocument/2006/relationships/slideLayout" Target="../slideLayouts/slideLayout238.xml"/><Relationship Id="rId12" Type="http://schemas.openxmlformats.org/officeDocument/2006/relationships/theme" Target="../theme/theme22.xml"/><Relationship Id="rId2" Type="http://schemas.openxmlformats.org/officeDocument/2006/relationships/slideLayout" Target="../slideLayouts/slideLayout233.xml"/><Relationship Id="rId1" Type="http://schemas.openxmlformats.org/officeDocument/2006/relationships/slideLayout" Target="../slideLayouts/slideLayout232.xml"/><Relationship Id="rId6" Type="http://schemas.openxmlformats.org/officeDocument/2006/relationships/slideLayout" Target="../slideLayouts/slideLayout237.xml"/><Relationship Id="rId11" Type="http://schemas.openxmlformats.org/officeDocument/2006/relationships/slideLayout" Target="../slideLayouts/slideLayout242.xml"/><Relationship Id="rId5" Type="http://schemas.openxmlformats.org/officeDocument/2006/relationships/slideLayout" Target="../slideLayouts/slideLayout236.xml"/><Relationship Id="rId10" Type="http://schemas.openxmlformats.org/officeDocument/2006/relationships/slideLayout" Target="../slideLayouts/slideLayout241.xml"/><Relationship Id="rId4" Type="http://schemas.openxmlformats.org/officeDocument/2006/relationships/slideLayout" Target="../slideLayouts/slideLayout235.xml"/><Relationship Id="rId9" Type="http://schemas.openxmlformats.org/officeDocument/2006/relationships/slideLayout" Target="../slideLayouts/slideLayout240.xml"/></Relationships>
</file>

<file path=ppt/slideMasters/_rels/slideMaster23.xml.rels><?xml version="1.0" encoding="UTF-8" standalone="yes"?>
<Relationships xmlns="http://schemas.openxmlformats.org/package/2006/relationships"><Relationship Id="rId8" Type="http://schemas.openxmlformats.org/officeDocument/2006/relationships/slideLayout" Target="../slideLayouts/slideLayout250.xml"/><Relationship Id="rId3" Type="http://schemas.openxmlformats.org/officeDocument/2006/relationships/slideLayout" Target="../slideLayouts/slideLayout245.xml"/><Relationship Id="rId7" Type="http://schemas.openxmlformats.org/officeDocument/2006/relationships/slideLayout" Target="../slideLayouts/slideLayout249.xml"/><Relationship Id="rId12" Type="http://schemas.openxmlformats.org/officeDocument/2006/relationships/theme" Target="../theme/theme23.xml"/><Relationship Id="rId2" Type="http://schemas.openxmlformats.org/officeDocument/2006/relationships/slideLayout" Target="../slideLayouts/slideLayout244.xml"/><Relationship Id="rId1" Type="http://schemas.openxmlformats.org/officeDocument/2006/relationships/slideLayout" Target="../slideLayouts/slideLayout243.xml"/><Relationship Id="rId6" Type="http://schemas.openxmlformats.org/officeDocument/2006/relationships/slideLayout" Target="../slideLayouts/slideLayout248.xml"/><Relationship Id="rId11" Type="http://schemas.openxmlformats.org/officeDocument/2006/relationships/slideLayout" Target="../slideLayouts/slideLayout253.xml"/><Relationship Id="rId5" Type="http://schemas.openxmlformats.org/officeDocument/2006/relationships/slideLayout" Target="../slideLayouts/slideLayout247.xml"/><Relationship Id="rId10" Type="http://schemas.openxmlformats.org/officeDocument/2006/relationships/slideLayout" Target="../slideLayouts/slideLayout252.xml"/><Relationship Id="rId4" Type="http://schemas.openxmlformats.org/officeDocument/2006/relationships/slideLayout" Target="../slideLayouts/slideLayout246.xml"/><Relationship Id="rId9" Type="http://schemas.openxmlformats.org/officeDocument/2006/relationships/slideLayout" Target="../slideLayouts/slideLayout251.xml"/></Relationships>
</file>

<file path=ppt/slideMasters/_rels/slideMaster24.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24.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5.xml.rels><?xml version="1.0" encoding="UTF-8" standalone="yes"?>
<Relationships xmlns="http://schemas.openxmlformats.org/package/2006/relationships"><Relationship Id="rId8" Type="http://schemas.openxmlformats.org/officeDocument/2006/relationships/slideLayout" Target="../slideLayouts/slideLayout272.xml"/><Relationship Id="rId3" Type="http://schemas.openxmlformats.org/officeDocument/2006/relationships/slideLayout" Target="../slideLayouts/slideLayout267.xml"/><Relationship Id="rId7" Type="http://schemas.openxmlformats.org/officeDocument/2006/relationships/slideLayout" Target="../slideLayouts/slideLayout271.xml"/><Relationship Id="rId12" Type="http://schemas.openxmlformats.org/officeDocument/2006/relationships/theme" Target="../theme/theme25.xml"/><Relationship Id="rId2" Type="http://schemas.openxmlformats.org/officeDocument/2006/relationships/slideLayout" Target="../slideLayouts/slideLayout266.xml"/><Relationship Id="rId1" Type="http://schemas.openxmlformats.org/officeDocument/2006/relationships/slideLayout" Target="../slideLayouts/slideLayout265.xml"/><Relationship Id="rId6" Type="http://schemas.openxmlformats.org/officeDocument/2006/relationships/slideLayout" Target="../slideLayouts/slideLayout270.xml"/><Relationship Id="rId11" Type="http://schemas.openxmlformats.org/officeDocument/2006/relationships/slideLayout" Target="../slideLayouts/slideLayout275.xml"/><Relationship Id="rId5" Type="http://schemas.openxmlformats.org/officeDocument/2006/relationships/slideLayout" Target="../slideLayouts/slideLayout269.xml"/><Relationship Id="rId10" Type="http://schemas.openxmlformats.org/officeDocument/2006/relationships/slideLayout" Target="../slideLayouts/slideLayout274.xml"/><Relationship Id="rId4" Type="http://schemas.openxmlformats.org/officeDocument/2006/relationships/slideLayout" Target="../slideLayouts/slideLayout268.xml"/><Relationship Id="rId9" Type="http://schemas.openxmlformats.org/officeDocument/2006/relationships/slideLayout" Target="../slideLayouts/slideLayout273.xml"/></Relationships>
</file>

<file path=ppt/slideMasters/_rels/slideMaster26.xml.rels><?xml version="1.0" encoding="UTF-8" standalone="yes"?>
<Relationships xmlns="http://schemas.openxmlformats.org/package/2006/relationships"><Relationship Id="rId8" Type="http://schemas.openxmlformats.org/officeDocument/2006/relationships/slideLayout" Target="../slideLayouts/slideLayout283.xml"/><Relationship Id="rId3" Type="http://schemas.openxmlformats.org/officeDocument/2006/relationships/slideLayout" Target="../slideLayouts/slideLayout278.xml"/><Relationship Id="rId7" Type="http://schemas.openxmlformats.org/officeDocument/2006/relationships/slideLayout" Target="../slideLayouts/slideLayout282.xml"/><Relationship Id="rId12" Type="http://schemas.openxmlformats.org/officeDocument/2006/relationships/theme" Target="../theme/theme26.xml"/><Relationship Id="rId2" Type="http://schemas.openxmlformats.org/officeDocument/2006/relationships/slideLayout" Target="../slideLayouts/slideLayout277.xml"/><Relationship Id="rId1" Type="http://schemas.openxmlformats.org/officeDocument/2006/relationships/slideLayout" Target="../slideLayouts/slideLayout276.xml"/><Relationship Id="rId6" Type="http://schemas.openxmlformats.org/officeDocument/2006/relationships/slideLayout" Target="../slideLayouts/slideLayout281.xml"/><Relationship Id="rId11" Type="http://schemas.openxmlformats.org/officeDocument/2006/relationships/slideLayout" Target="../slideLayouts/slideLayout286.xml"/><Relationship Id="rId5" Type="http://schemas.openxmlformats.org/officeDocument/2006/relationships/slideLayout" Target="../slideLayouts/slideLayout280.xml"/><Relationship Id="rId10" Type="http://schemas.openxmlformats.org/officeDocument/2006/relationships/slideLayout" Target="../slideLayouts/slideLayout285.xml"/><Relationship Id="rId4" Type="http://schemas.openxmlformats.org/officeDocument/2006/relationships/slideLayout" Target="../slideLayouts/slideLayout279.xml"/><Relationship Id="rId9" Type="http://schemas.openxmlformats.org/officeDocument/2006/relationships/slideLayout" Target="../slideLayouts/slideLayout284.xml"/></Relationships>
</file>

<file path=ppt/slideMasters/_rels/slideMaster27.xml.rels><?xml version="1.0" encoding="UTF-8" standalone="yes"?>
<Relationships xmlns="http://schemas.openxmlformats.org/package/2006/relationships"><Relationship Id="rId8" Type="http://schemas.openxmlformats.org/officeDocument/2006/relationships/slideLayout" Target="../slideLayouts/slideLayout294.xml"/><Relationship Id="rId3" Type="http://schemas.openxmlformats.org/officeDocument/2006/relationships/slideLayout" Target="../slideLayouts/slideLayout289.xml"/><Relationship Id="rId7" Type="http://schemas.openxmlformats.org/officeDocument/2006/relationships/slideLayout" Target="../slideLayouts/slideLayout293.xml"/><Relationship Id="rId12" Type="http://schemas.openxmlformats.org/officeDocument/2006/relationships/theme" Target="../theme/theme27.xml"/><Relationship Id="rId2" Type="http://schemas.openxmlformats.org/officeDocument/2006/relationships/slideLayout" Target="../slideLayouts/slideLayout288.xml"/><Relationship Id="rId1" Type="http://schemas.openxmlformats.org/officeDocument/2006/relationships/slideLayout" Target="../slideLayouts/slideLayout287.xml"/><Relationship Id="rId6" Type="http://schemas.openxmlformats.org/officeDocument/2006/relationships/slideLayout" Target="../slideLayouts/slideLayout292.xml"/><Relationship Id="rId11" Type="http://schemas.openxmlformats.org/officeDocument/2006/relationships/slideLayout" Target="../slideLayouts/slideLayout297.xml"/><Relationship Id="rId5" Type="http://schemas.openxmlformats.org/officeDocument/2006/relationships/slideLayout" Target="../slideLayouts/slideLayout291.xml"/><Relationship Id="rId10" Type="http://schemas.openxmlformats.org/officeDocument/2006/relationships/slideLayout" Target="../slideLayouts/slideLayout296.xml"/><Relationship Id="rId4" Type="http://schemas.openxmlformats.org/officeDocument/2006/relationships/slideLayout" Target="../slideLayouts/slideLayout290.xml"/><Relationship Id="rId9" Type="http://schemas.openxmlformats.org/officeDocument/2006/relationships/slideLayout" Target="../slideLayouts/slideLayout295.xml"/></Relationships>
</file>

<file path=ppt/slideMasters/_rels/slideMaster28.xml.rels><?xml version="1.0" encoding="UTF-8" standalone="yes"?>
<Relationships xmlns="http://schemas.openxmlformats.org/package/2006/relationships"><Relationship Id="rId8" Type="http://schemas.openxmlformats.org/officeDocument/2006/relationships/slideLayout" Target="../slideLayouts/slideLayout305.xml"/><Relationship Id="rId3" Type="http://schemas.openxmlformats.org/officeDocument/2006/relationships/slideLayout" Target="../slideLayouts/slideLayout300.xml"/><Relationship Id="rId7" Type="http://schemas.openxmlformats.org/officeDocument/2006/relationships/slideLayout" Target="../slideLayouts/slideLayout304.xml"/><Relationship Id="rId12" Type="http://schemas.openxmlformats.org/officeDocument/2006/relationships/theme" Target="../theme/theme28.xml"/><Relationship Id="rId2" Type="http://schemas.openxmlformats.org/officeDocument/2006/relationships/slideLayout" Target="../slideLayouts/slideLayout299.xml"/><Relationship Id="rId1" Type="http://schemas.openxmlformats.org/officeDocument/2006/relationships/slideLayout" Target="../slideLayouts/slideLayout298.xml"/><Relationship Id="rId6" Type="http://schemas.openxmlformats.org/officeDocument/2006/relationships/slideLayout" Target="../slideLayouts/slideLayout303.xml"/><Relationship Id="rId11" Type="http://schemas.openxmlformats.org/officeDocument/2006/relationships/slideLayout" Target="../slideLayouts/slideLayout308.xml"/><Relationship Id="rId5" Type="http://schemas.openxmlformats.org/officeDocument/2006/relationships/slideLayout" Target="../slideLayouts/slideLayout302.xml"/><Relationship Id="rId10" Type="http://schemas.openxmlformats.org/officeDocument/2006/relationships/slideLayout" Target="../slideLayouts/slideLayout307.xml"/><Relationship Id="rId4" Type="http://schemas.openxmlformats.org/officeDocument/2006/relationships/slideLayout" Target="../slideLayouts/slideLayout301.xml"/><Relationship Id="rId9" Type="http://schemas.openxmlformats.org/officeDocument/2006/relationships/slideLayout" Target="../slideLayouts/slideLayout306.xml"/></Relationships>
</file>

<file path=ppt/slideMasters/_rels/slideMaster29.xml.rels><?xml version="1.0" encoding="UTF-8" standalone="yes"?>
<Relationships xmlns="http://schemas.openxmlformats.org/package/2006/relationships"><Relationship Id="rId8" Type="http://schemas.openxmlformats.org/officeDocument/2006/relationships/slideLayout" Target="../slideLayouts/slideLayout316.xml"/><Relationship Id="rId3" Type="http://schemas.openxmlformats.org/officeDocument/2006/relationships/slideLayout" Target="../slideLayouts/slideLayout311.xml"/><Relationship Id="rId7" Type="http://schemas.openxmlformats.org/officeDocument/2006/relationships/slideLayout" Target="../slideLayouts/slideLayout315.xml"/><Relationship Id="rId12" Type="http://schemas.openxmlformats.org/officeDocument/2006/relationships/theme" Target="../theme/theme29.xml"/><Relationship Id="rId2" Type="http://schemas.openxmlformats.org/officeDocument/2006/relationships/slideLayout" Target="../slideLayouts/slideLayout310.xml"/><Relationship Id="rId1" Type="http://schemas.openxmlformats.org/officeDocument/2006/relationships/slideLayout" Target="../slideLayouts/slideLayout309.xml"/><Relationship Id="rId6" Type="http://schemas.openxmlformats.org/officeDocument/2006/relationships/slideLayout" Target="../slideLayouts/slideLayout314.xml"/><Relationship Id="rId11" Type="http://schemas.openxmlformats.org/officeDocument/2006/relationships/slideLayout" Target="../slideLayouts/slideLayout319.xml"/><Relationship Id="rId5" Type="http://schemas.openxmlformats.org/officeDocument/2006/relationships/slideLayout" Target="../slideLayouts/slideLayout313.xml"/><Relationship Id="rId10" Type="http://schemas.openxmlformats.org/officeDocument/2006/relationships/slideLayout" Target="../slideLayouts/slideLayout318.xml"/><Relationship Id="rId4" Type="http://schemas.openxmlformats.org/officeDocument/2006/relationships/slideLayout" Target="../slideLayouts/slideLayout312.xml"/><Relationship Id="rId9" Type="http://schemas.openxmlformats.org/officeDocument/2006/relationships/slideLayout" Target="../slideLayouts/slideLayout317.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30.xml.rels><?xml version="1.0" encoding="UTF-8" standalone="yes"?>
<Relationships xmlns="http://schemas.openxmlformats.org/package/2006/relationships"><Relationship Id="rId8" Type="http://schemas.openxmlformats.org/officeDocument/2006/relationships/slideLayout" Target="../slideLayouts/slideLayout327.xml"/><Relationship Id="rId3" Type="http://schemas.openxmlformats.org/officeDocument/2006/relationships/slideLayout" Target="../slideLayouts/slideLayout322.xml"/><Relationship Id="rId7" Type="http://schemas.openxmlformats.org/officeDocument/2006/relationships/slideLayout" Target="../slideLayouts/slideLayout326.xml"/><Relationship Id="rId12" Type="http://schemas.openxmlformats.org/officeDocument/2006/relationships/theme" Target="../theme/theme30.xml"/><Relationship Id="rId2" Type="http://schemas.openxmlformats.org/officeDocument/2006/relationships/slideLayout" Target="../slideLayouts/slideLayout321.xml"/><Relationship Id="rId1" Type="http://schemas.openxmlformats.org/officeDocument/2006/relationships/slideLayout" Target="../slideLayouts/slideLayout320.xml"/><Relationship Id="rId6" Type="http://schemas.openxmlformats.org/officeDocument/2006/relationships/slideLayout" Target="../slideLayouts/slideLayout325.xml"/><Relationship Id="rId11" Type="http://schemas.openxmlformats.org/officeDocument/2006/relationships/slideLayout" Target="../slideLayouts/slideLayout330.xml"/><Relationship Id="rId5" Type="http://schemas.openxmlformats.org/officeDocument/2006/relationships/slideLayout" Target="../slideLayouts/slideLayout324.xml"/><Relationship Id="rId10" Type="http://schemas.openxmlformats.org/officeDocument/2006/relationships/slideLayout" Target="../slideLayouts/slideLayout329.xml"/><Relationship Id="rId4" Type="http://schemas.openxmlformats.org/officeDocument/2006/relationships/slideLayout" Target="../slideLayouts/slideLayout323.xml"/><Relationship Id="rId9" Type="http://schemas.openxmlformats.org/officeDocument/2006/relationships/slideLayout" Target="../slideLayouts/slideLayout328.xml"/></Relationships>
</file>

<file path=ppt/slideMasters/_rels/slideMaster31.xml.rels><?xml version="1.0" encoding="UTF-8" standalone="yes"?>
<Relationships xmlns="http://schemas.openxmlformats.org/package/2006/relationships"><Relationship Id="rId8" Type="http://schemas.openxmlformats.org/officeDocument/2006/relationships/slideLayout" Target="../slideLayouts/slideLayout338.xml"/><Relationship Id="rId3" Type="http://schemas.openxmlformats.org/officeDocument/2006/relationships/slideLayout" Target="../slideLayouts/slideLayout333.xml"/><Relationship Id="rId7" Type="http://schemas.openxmlformats.org/officeDocument/2006/relationships/slideLayout" Target="../slideLayouts/slideLayout337.xml"/><Relationship Id="rId12" Type="http://schemas.openxmlformats.org/officeDocument/2006/relationships/theme" Target="../theme/theme31.xml"/><Relationship Id="rId2" Type="http://schemas.openxmlformats.org/officeDocument/2006/relationships/slideLayout" Target="../slideLayouts/slideLayout332.xml"/><Relationship Id="rId1" Type="http://schemas.openxmlformats.org/officeDocument/2006/relationships/slideLayout" Target="../slideLayouts/slideLayout331.xml"/><Relationship Id="rId6" Type="http://schemas.openxmlformats.org/officeDocument/2006/relationships/slideLayout" Target="../slideLayouts/slideLayout336.xml"/><Relationship Id="rId11" Type="http://schemas.openxmlformats.org/officeDocument/2006/relationships/slideLayout" Target="../slideLayouts/slideLayout341.xml"/><Relationship Id="rId5" Type="http://schemas.openxmlformats.org/officeDocument/2006/relationships/slideLayout" Target="../slideLayouts/slideLayout335.xml"/><Relationship Id="rId10" Type="http://schemas.openxmlformats.org/officeDocument/2006/relationships/slideLayout" Target="../slideLayouts/slideLayout340.xml"/><Relationship Id="rId4" Type="http://schemas.openxmlformats.org/officeDocument/2006/relationships/slideLayout" Target="../slideLayouts/slideLayout334.xml"/><Relationship Id="rId9" Type="http://schemas.openxmlformats.org/officeDocument/2006/relationships/slideLayout" Target="../slideLayouts/slideLayout339.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2" Type="http://schemas.openxmlformats.org/officeDocument/2006/relationships/slideLayout" Target="../slideLayouts/slideLayout68.xml"/><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85.xml"/><Relationship Id="rId3" Type="http://schemas.openxmlformats.org/officeDocument/2006/relationships/slideLayout" Target="../slideLayouts/slideLayout80.xml"/><Relationship Id="rId7" Type="http://schemas.openxmlformats.org/officeDocument/2006/relationships/slideLayout" Target="../slideLayouts/slideLayout84.xml"/><Relationship Id="rId12" Type="http://schemas.openxmlformats.org/officeDocument/2006/relationships/theme" Target="../theme/theme8.xml"/><Relationship Id="rId2" Type="http://schemas.openxmlformats.org/officeDocument/2006/relationships/slideLayout" Target="../slideLayouts/slideLayout79.xml"/><Relationship Id="rId1" Type="http://schemas.openxmlformats.org/officeDocument/2006/relationships/slideLayout" Target="../slideLayouts/slideLayout78.xml"/><Relationship Id="rId6" Type="http://schemas.openxmlformats.org/officeDocument/2006/relationships/slideLayout" Target="../slideLayouts/slideLayout83.xml"/><Relationship Id="rId11" Type="http://schemas.openxmlformats.org/officeDocument/2006/relationships/slideLayout" Target="../slideLayouts/slideLayout88.xml"/><Relationship Id="rId5" Type="http://schemas.openxmlformats.org/officeDocument/2006/relationships/slideLayout" Target="../slideLayouts/slideLayout82.xml"/><Relationship Id="rId10" Type="http://schemas.openxmlformats.org/officeDocument/2006/relationships/slideLayout" Target="../slideLayouts/slideLayout87.xml"/><Relationship Id="rId4" Type="http://schemas.openxmlformats.org/officeDocument/2006/relationships/slideLayout" Target="../slideLayouts/slideLayout81.xml"/><Relationship Id="rId9" Type="http://schemas.openxmlformats.org/officeDocument/2006/relationships/slideLayout" Target="../slideLayouts/slideLayout86.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96.xml"/><Relationship Id="rId3" Type="http://schemas.openxmlformats.org/officeDocument/2006/relationships/slideLayout" Target="../slideLayouts/slideLayout91.xml"/><Relationship Id="rId7" Type="http://schemas.openxmlformats.org/officeDocument/2006/relationships/slideLayout" Target="../slideLayouts/slideLayout95.xml"/><Relationship Id="rId12" Type="http://schemas.openxmlformats.org/officeDocument/2006/relationships/theme" Target="../theme/theme9.xml"/><Relationship Id="rId2" Type="http://schemas.openxmlformats.org/officeDocument/2006/relationships/slideLayout" Target="../slideLayouts/slideLayout90.xml"/><Relationship Id="rId1" Type="http://schemas.openxmlformats.org/officeDocument/2006/relationships/slideLayout" Target="../slideLayouts/slideLayout89.xml"/><Relationship Id="rId6" Type="http://schemas.openxmlformats.org/officeDocument/2006/relationships/slideLayout" Target="../slideLayouts/slideLayout94.xml"/><Relationship Id="rId11" Type="http://schemas.openxmlformats.org/officeDocument/2006/relationships/slideLayout" Target="../slideLayouts/slideLayout99.xml"/><Relationship Id="rId5" Type="http://schemas.openxmlformats.org/officeDocument/2006/relationships/slideLayout" Target="../slideLayouts/slideLayout93.xml"/><Relationship Id="rId10" Type="http://schemas.openxmlformats.org/officeDocument/2006/relationships/slideLayout" Target="../slideLayouts/slideLayout98.xml"/><Relationship Id="rId4" Type="http://schemas.openxmlformats.org/officeDocument/2006/relationships/slideLayout" Target="../slideLayouts/slideLayout92.xml"/><Relationship Id="rId9" Type="http://schemas.openxmlformats.org/officeDocument/2006/relationships/slideLayout" Target="../slideLayouts/slideLayout9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5" name="Rectangle 1"/>
          <p:cNvSpPr>
            <a:spLocks noGrp="1" noChangeArrowheads="1"/>
          </p:cNvSpPr>
          <p:nvPr>
            <p:ph type="title"/>
          </p:nvPr>
        </p:nvSpPr>
        <p:spPr bwMode="auto">
          <a:xfrm>
            <a:off x="685800" y="2130425"/>
            <a:ext cx="7772400" cy="1470025"/>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Lucida Grande" charset="0"/>
              </a:rPr>
              <a:t>Click to edit Master title style</a:t>
            </a:r>
          </a:p>
        </p:txBody>
      </p:sp>
      <p:sp>
        <p:nvSpPr>
          <p:cNvPr id="1026" name="Rectangle 2"/>
          <p:cNvSpPr>
            <a:spLocks noGrp="1" noChangeArrowheads="1"/>
          </p:cNvSpPr>
          <p:nvPr>
            <p:ph type="body" idx="1"/>
          </p:nvPr>
        </p:nvSpPr>
        <p:spPr bwMode="auto">
          <a:xfrm>
            <a:off x="1371600" y="3886200"/>
            <a:ext cx="6400800" cy="175260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Lucida Grande" charset="0"/>
              </a:rPr>
              <a:t>Click to edit Master text styles</a:t>
            </a:r>
          </a:p>
          <a:p>
            <a:pPr lvl="1"/>
            <a:r>
              <a:rPr lang="en-US" smtClean="0">
                <a:sym typeface="Lucida Grande" charset="0"/>
              </a:rPr>
              <a:t>Second level</a:t>
            </a:r>
          </a:p>
          <a:p>
            <a:pPr lvl="2"/>
            <a:r>
              <a:rPr lang="en-US" smtClean="0">
                <a:sym typeface="Lucida Grande" charset="0"/>
              </a:rPr>
              <a:t>Third level</a:t>
            </a:r>
          </a:p>
          <a:p>
            <a:pPr lvl="3"/>
            <a:r>
              <a:rPr lang="en-US" smtClean="0">
                <a:sym typeface="Lucida Grande" charset="0"/>
              </a:rPr>
              <a:t>Fourth level</a:t>
            </a:r>
          </a:p>
          <a:p>
            <a:pPr lvl="4"/>
            <a:r>
              <a:rPr lang="en-US" smtClean="0">
                <a:sym typeface="Lucida Grande" charset="0"/>
              </a:rPr>
              <a:t>Fifth level</a:t>
            </a:r>
          </a:p>
        </p:txBody>
      </p:sp>
      <p:sp>
        <p:nvSpPr>
          <p:cNvPr id="1027" name="Text Box 3"/>
          <p:cNvSpPr txBox="1">
            <a:spLocks noGrp="1" noChangeArrowheads="1"/>
          </p:cNvSpPr>
          <p:nvPr>
            <p:ph type="sldNum" sz="quarter" idx="4"/>
          </p:nvPr>
        </p:nvSpPr>
        <p:spPr bwMode="auto">
          <a:xfrm>
            <a:off x="8404225" y="6454775"/>
            <a:ext cx="282575" cy="266700"/>
          </a:xfrm>
          <a:prstGeom prst="rect">
            <a:avLst/>
          </a:prstGeom>
          <a:noFill/>
          <a:ln w="12700">
            <a:noFill/>
            <a:miter lim="800000"/>
            <a:headEnd/>
            <a:tailEnd/>
          </a:ln>
          <a:effectLst/>
        </p:spPr>
        <p:txBody>
          <a:bodyPr vert="horz" wrap="none" lIns="91440" tIns="45720" rIns="91440" bIns="45720" numCol="1" anchor="ctr" anchorCtr="0" compatLnSpc="1">
            <a:prstTxWarp prst="textNoShape">
              <a:avLst/>
            </a:prstTxWarp>
          </a:bodyPr>
          <a:lstStyle>
            <a:lvl1pPr algn="r">
              <a:defRPr sz="1200">
                <a:solidFill>
                  <a:srgbClr val="878787"/>
                </a:solidFill>
                <a:latin typeface="+mn-lt"/>
                <a:ea typeface="Lucida Grande" charset="0"/>
                <a:cs typeface="Lucida Grande" charset="0"/>
                <a:sym typeface="Lucida Grande" charset="0"/>
              </a:defRPr>
            </a:lvl1pPr>
          </a:lstStyle>
          <a:p>
            <a:fld id="{E0AD0455-8605-44A9-AE4B-045FDD440B43}"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ransition/>
  <p:hf hdr="0" ftr="0" dt="0"/>
  <p:txStyles>
    <p:titleStyle>
      <a:lvl1pPr algn="ctr" rtl="0" fontAlgn="base">
        <a:spcBef>
          <a:spcPct val="0"/>
        </a:spcBef>
        <a:spcAft>
          <a:spcPct val="0"/>
        </a:spcAft>
        <a:defRPr sz="4400">
          <a:solidFill>
            <a:schemeClr val="tx1"/>
          </a:solidFill>
          <a:latin typeface="+mj-lt"/>
          <a:ea typeface="+mj-ea"/>
          <a:cs typeface="+mj-cs"/>
          <a:sym typeface="Lucida Grande" charset="0"/>
        </a:defRPr>
      </a:lvl1pPr>
      <a:lvl2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2pPr>
      <a:lvl3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3pPr>
      <a:lvl4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4pPr>
      <a:lvl5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5pPr>
      <a:lvl6pPr marL="4572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6pPr>
      <a:lvl7pPr marL="9144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7pPr>
      <a:lvl8pPr marL="13716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8pPr>
      <a:lvl9pPr marL="18288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9pPr>
    </p:titleStyle>
    <p:bodyStyle>
      <a:lvl1pPr algn="ctr" rtl="0" fontAlgn="base">
        <a:spcBef>
          <a:spcPts val="800"/>
        </a:spcBef>
        <a:spcAft>
          <a:spcPct val="0"/>
        </a:spcAft>
        <a:defRPr sz="3200">
          <a:solidFill>
            <a:srgbClr val="878787"/>
          </a:solidFill>
          <a:latin typeface="+mn-lt"/>
          <a:ea typeface="+mn-ea"/>
          <a:cs typeface="+mn-cs"/>
          <a:sym typeface="Lucida Grande" charset="0"/>
        </a:defRPr>
      </a:lvl1pPr>
      <a:lvl2pPr marL="419100" algn="ctr" rtl="0" fontAlgn="base">
        <a:spcBef>
          <a:spcPts val="700"/>
        </a:spcBef>
        <a:spcAft>
          <a:spcPct val="0"/>
        </a:spcAft>
        <a:defRPr sz="2800">
          <a:solidFill>
            <a:srgbClr val="878787"/>
          </a:solidFill>
          <a:latin typeface="+mn-lt"/>
          <a:ea typeface="+mn-ea"/>
          <a:cs typeface="+mn-cs"/>
          <a:sym typeface="Lucida Grande" charset="0"/>
        </a:defRPr>
      </a:lvl2pPr>
      <a:lvl3pPr marL="876300" algn="ctr" rtl="0" fontAlgn="base">
        <a:spcBef>
          <a:spcPts val="600"/>
        </a:spcBef>
        <a:spcAft>
          <a:spcPct val="0"/>
        </a:spcAft>
        <a:defRPr sz="2400">
          <a:solidFill>
            <a:srgbClr val="878787"/>
          </a:solidFill>
          <a:latin typeface="+mn-lt"/>
          <a:ea typeface="+mn-ea"/>
          <a:cs typeface="+mn-cs"/>
          <a:sym typeface="Lucida Grande" charset="0"/>
        </a:defRPr>
      </a:lvl3pPr>
      <a:lvl4pPr marL="1333500" algn="ctr" rtl="0" fontAlgn="base">
        <a:spcBef>
          <a:spcPts val="500"/>
        </a:spcBef>
        <a:spcAft>
          <a:spcPct val="0"/>
        </a:spcAft>
        <a:defRPr sz="2000">
          <a:solidFill>
            <a:srgbClr val="878787"/>
          </a:solidFill>
          <a:latin typeface="+mn-lt"/>
          <a:ea typeface="+mn-ea"/>
          <a:cs typeface="+mn-cs"/>
          <a:sym typeface="Lucida Grande" charset="0"/>
        </a:defRPr>
      </a:lvl4pPr>
      <a:lvl5pPr marL="1790700" algn="ctr" rtl="0" fontAlgn="base">
        <a:spcBef>
          <a:spcPts val="500"/>
        </a:spcBef>
        <a:spcAft>
          <a:spcPct val="0"/>
        </a:spcAft>
        <a:defRPr sz="2000">
          <a:solidFill>
            <a:srgbClr val="878787"/>
          </a:solidFill>
          <a:latin typeface="+mn-lt"/>
          <a:ea typeface="+mn-ea"/>
          <a:cs typeface="+mn-cs"/>
          <a:sym typeface="Lucida Grande" charset="0"/>
        </a:defRPr>
      </a:lvl5pPr>
      <a:lvl6pPr marL="2247900" algn="ctr" rtl="0" fontAlgn="base">
        <a:spcBef>
          <a:spcPts val="500"/>
        </a:spcBef>
        <a:spcAft>
          <a:spcPct val="0"/>
        </a:spcAft>
        <a:defRPr sz="2000">
          <a:solidFill>
            <a:srgbClr val="878787"/>
          </a:solidFill>
          <a:latin typeface="+mn-lt"/>
          <a:ea typeface="+mn-ea"/>
          <a:cs typeface="+mn-cs"/>
          <a:sym typeface="Lucida Grande" charset="0"/>
        </a:defRPr>
      </a:lvl6pPr>
      <a:lvl7pPr marL="2705100" algn="ctr" rtl="0" fontAlgn="base">
        <a:spcBef>
          <a:spcPts val="500"/>
        </a:spcBef>
        <a:spcAft>
          <a:spcPct val="0"/>
        </a:spcAft>
        <a:defRPr sz="2000">
          <a:solidFill>
            <a:srgbClr val="878787"/>
          </a:solidFill>
          <a:latin typeface="+mn-lt"/>
          <a:ea typeface="+mn-ea"/>
          <a:cs typeface="+mn-cs"/>
          <a:sym typeface="Lucida Grande" charset="0"/>
        </a:defRPr>
      </a:lvl7pPr>
      <a:lvl8pPr marL="3162300" algn="ctr" rtl="0" fontAlgn="base">
        <a:spcBef>
          <a:spcPts val="500"/>
        </a:spcBef>
        <a:spcAft>
          <a:spcPct val="0"/>
        </a:spcAft>
        <a:defRPr sz="2000">
          <a:solidFill>
            <a:srgbClr val="878787"/>
          </a:solidFill>
          <a:latin typeface="+mn-lt"/>
          <a:ea typeface="+mn-ea"/>
          <a:cs typeface="+mn-cs"/>
          <a:sym typeface="Lucida Grande" charset="0"/>
        </a:defRPr>
      </a:lvl8pPr>
      <a:lvl9pPr marL="3619500" algn="ctr" rtl="0" fontAlgn="base">
        <a:spcBef>
          <a:spcPts val="500"/>
        </a:spcBef>
        <a:spcAft>
          <a:spcPct val="0"/>
        </a:spcAft>
        <a:defRPr sz="2000">
          <a:solidFill>
            <a:srgbClr val="878787"/>
          </a:solidFill>
          <a:latin typeface="+mn-lt"/>
          <a:ea typeface="+mn-ea"/>
          <a:cs typeface="+mn-cs"/>
          <a:sym typeface="Lucida Grande"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1" name="Rectangle 1"/>
          <p:cNvSpPr>
            <a:spLocks noGrp="1" noChangeArrowheads="1"/>
          </p:cNvSpPr>
          <p:nvPr>
            <p:ph type="body" idx="1"/>
          </p:nvPr>
        </p:nvSpPr>
        <p:spPr bwMode="auto">
          <a:xfrm>
            <a:off x="444500" y="3454400"/>
            <a:ext cx="4127500" cy="232410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10242" name="Rectangle 2"/>
          <p:cNvSpPr>
            <a:spLocks noGrp="1" noChangeArrowheads="1"/>
          </p:cNvSpPr>
          <p:nvPr>
            <p:ph type="title"/>
          </p:nvPr>
        </p:nvSpPr>
        <p:spPr bwMode="auto">
          <a:xfrm>
            <a:off x="444500" y="1079500"/>
            <a:ext cx="4127500" cy="2324100"/>
          </a:xfrm>
          <a:prstGeom prst="rect">
            <a:avLst/>
          </a:prstGeom>
          <a:noFill/>
          <a:ln w="12700">
            <a:noFill/>
            <a:miter lim="800000"/>
            <a:headEnd/>
            <a:tailEnd/>
          </a:ln>
          <a:effectLst/>
        </p:spPr>
        <p:txBody>
          <a:bodyPr vert="horz" wrap="square" lIns="38100" tIns="38100" rIns="38100" bIns="38100" numCol="1" anchor="b"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778" r:id="rId1"/>
    <p:sldLayoutId id="2147483779" r:id="rId2"/>
    <p:sldLayoutId id="2147483780" r:id="rId3"/>
    <p:sldLayoutId id="2147483781" r:id="rId4"/>
    <p:sldLayoutId id="2147483782" r:id="rId5"/>
    <p:sldLayoutId id="2147483783" r:id="rId6"/>
    <p:sldLayoutId id="2147483784" r:id="rId7"/>
    <p:sldLayoutId id="2147483785" r:id="rId8"/>
    <p:sldLayoutId id="2147483786" r:id="rId9"/>
    <p:sldLayoutId id="2147483787" r:id="rId10"/>
    <p:sldLayoutId id="2147483788" r:id="rId11"/>
  </p:sldLayoutIdLst>
  <p:transition/>
  <p:txStyles>
    <p:titleStyle>
      <a:lvl1pPr algn="ctr" rtl="0" fontAlgn="base">
        <a:spcBef>
          <a:spcPct val="0"/>
        </a:spcBef>
        <a:spcAft>
          <a:spcPct val="0"/>
        </a:spcAft>
        <a:defRPr sz="4800">
          <a:solidFill>
            <a:schemeClr val="tx1"/>
          </a:solidFill>
          <a:latin typeface="+mj-lt"/>
          <a:ea typeface="+mj-ea"/>
          <a:cs typeface="+mj-cs"/>
          <a:sym typeface="Gill Sans" charset="0"/>
        </a:defRPr>
      </a:lvl1pPr>
      <a:lvl2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200">
          <a:solidFill>
            <a:schemeClr val="tx1"/>
          </a:solidFill>
          <a:latin typeface="+mn-lt"/>
          <a:ea typeface="+mn-ea"/>
          <a:cs typeface="+mn-cs"/>
          <a:sym typeface="Gill Sans" charset="0"/>
        </a:defRPr>
      </a:lvl1pPr>
      <a:lvl2pPr algn="ctr" rtl="0" fontAlgn="base">
        <a:spcBef>
          <a:spcPct val="0"/>
        </a:spcBef>
        <a:spcAft>
          <a:spcPct val="0"/>
        </a:spcAft>
        <a:defRPr sz="2200">
          <a:solidFill>
            <a:schemeClr val="tx1"/>
          </a:solidFill>
          <a:latin typeface="+mn-lt"/>
          <a:ea typeface="+mn-ea"/>
          <a:cs typeface="+mn-cs"/>
          <a:sym typeface="Gill Sans" charset="0"/>
        </a:defRPr>
      </a:lvl2pPr>
      <a:lvl3pPr algn="ctr" rtl="0" fontAlgn="base">
        <a:spcBef>
          <a:spcPct val="0"/>
        </a:spcBef>
        <a:spcAft>
          <a:spcPct val="0"/>
        </a:spcAft>
        <a:defRPr sz="2200">
          <a:solidFill>
            <a:schemeClr val="tx1"/>
          </a:solidFill>
          <a:latin typeface="+mn-lt"/>
          <a:ea typeface="+mn-ea"/>
          <a:cs typeface="+mn-cs"/>
          <a:sym typeface="Gill Sans" charset="0"/>
        </a:defRPr>
      </a:lvl3pPr>
      <a:lvl4pPr algn="ctr" rtl="0" fontAlgn="base">
        <a:spcBef>
          <a:spcPct val="0"/>
        </a:spcBef>
        <a:spcAft>
          <a:spcPct val="0"/>
        </a:spcAft>
        <a:defRPr sz="2200">
          <a:solidFill>
            <a:schemeClr val="tx1"/>
          </a:solidFill>
          <a:latin typeface="+mn-lt"/>
          <a:ea typeface="+mn-ea"/>
          <a:cs typeface="+mn-cs"/>
          <a:sym typeface="Gill Sans" charset="0"/>
        </a:defRPr>
      </a:lvl4pPr>
      <a:lvl5pPr algn="ctr" rtl="0" fontAlgn="base">
        <a:spcBef>
          <a:spcPct val="0"/>
        </a:spcBef>
        <a:spcAft>
          <a:spcPct val="0"/>
        </a:spcAft>
        <a:defRPr sz="2200">
          <a:solidFill>
            <a:schemeClr val="tx1"/>
          </a:solidFill>
          <a:latin typeface="+mn-lt"/>
          <a:ea typeface="+mn-ea"/>
          <a:cs typeface="+mn-cs"/>
          <a:sym typeface="Gill Sans" charset="0"/>
        </a:defRPr>
      </a:lvl5pPr>
      <a:lvl6pPr marL="457200" algn="ctr" rtl="0" fontAlgn="base">
        <a:spcBef>
          <a:spcPct val="0"/>
        </a:spcBef>
        <a:spcAft>
          <a:spcPct val="0"/>
        </a:spcAft>
        <a:defRPr sz="2200">
          <a:solidFill>
            <a:schemeClr val="tx1"/>
          </a:solidFill>
          <a:latin typeface="+mn-lt"/>
          <a:ea typeface="+mn-ea"/>
          <a:cs typeface="+mn-cs"/>
          <a:sym typeface="Gill Sans" charset="0"/>
        </a:defRPr>
      </a:lvl6pPr>
      <a:lvl7pPr marL="914400" algn="ctr" rtl="0" fontAlgn="base">
        <a:spcBef>
          <a:spcPct val="0"/>
        </a:spcBef>
        <a:spcAft>
          <a:spcPct val="0"/>
        </a:spcAft>
        <a:defRPr sz="2200">
          <a:solidFill>
            <a:schemeClr val="tx1"/>
          </a:solidFill>
          <a:latin typeface="+mn-lt"/>
          <a:ea typeface="+mn-ea"/>
          <a:cs typeface="+mn-cs"/>
          <a:sym typeface="Gill Sans" charset="0"/>
        </a:defRPr>
      </a:lvl7pPr>
      <a:lvl8pPr marL="1371600" algn="ctr" rtl="0" fontAlgn="base">
        <a:spcBef>
          <a:spcPct val="0"/>
        </a:spcBef>
        <a:spcAft>
          <a:spcPct val="0"/>
        </a:spcAft>
        <a:defRPr sz="2200">
          <a:solidFill>
            <a:schemeClr val="tx1"/>
          </a:solidFill>
          <a:latin typeface="+mn-lt"/>
          <a:ea typeface="+mn-ea"/>
          <a:cs typeface="+mn-cs"/>
          <a:sym typeface="Gill Sans" charset="0"/>
        </a:defRPr>
      </a:lvl8pPr>
      <a:lvl9pPr marL="1828800" algn="ctr" rtl="0" fontAlgn="base">
        <a:spcBef>
          <a:spcPct val="0"/>
        </a:spcBef>
        <a:spcAft>
          <a:spcPct val="0"/>
        </a:spcAft>
        <a:defRPr sz="2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5" name="Rectangle 1"/>
          <p:cNvSpPr>
            <a:spLocks noGrp="1" noChangeArrowheads="1"/>
          </p:cNvSpPr>
          <p:nvPr>
            <p:ph type="body" idx="1"/>
          </p:nvPr>
        </p:nvSpPr>
        <p:spPr bwMode="auto">
          <a:xfrm>
            <a:off x="444500" y="3454400"/>
            <a:ext cx="4127500" cy="232410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11266" name="Rectangle 2"/>
          <p:cNvSpPr>
            <a:spLocks noGrp="1" noChangeArrowheads="1"/>
          </p:cNvSpPr>
          <p:nvPr>
            <p:ph type="title"/>
          </p:nvPr>
        </p:nvSpPr>
        <p:spPr bwMode="auto">
          <a:xfrm>
            <a:off x="444500" y="1079500"/>
            <a:ext cx="4127500" cy="2324100"/>
          </a:xfrm>
          <a:prstGeom prst="rect">
            <a:avLst/>
          </a:prstGeom>
          <a:noFill/>
          <a:ln w="12700">
            <a:noFill/>
            <a:miter lim="800000"/>
            <a:headEnd/>
            <a:tailEnd/>
          </a:ln>
          <a:effectLst/>
        </p:spPr>
        <p:txBody>
          <a:bodyPr vert="horz" wrap="square" lIns="38100" tIns="38100" rIns="38100" bIns="38100" numCol="1" anchor="b"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789" r:id="rId1"/>
    <p:sldLayoutId id="2147483790" r:id="rId2"/>
    <p:sldLayoutId id="2147483791" r:id="rId3"/>
    <p:sldLayoutId id="2147483792" r:id="rId4"/>
    <p:sldLayoutId id="2147483793" r:id="rId5"/>
    <p:sldLayoutId id="2147483794" r:id="rId6"/>
    <p:sldLayoutId id="2147483795" r:id="rId7"/>
    <p:sldLayoutId id="2147483796" r:id="rId8"/>
    <p:sldLayoutId id="2147483797" r:id="rId9"/>
    <p:sldLayoutId id="2147483798" r:id="rId10"/>
    <p:sldLayoutId id="2147483799" r:id="rId11"/>
  </p:sldLayoutIdLst>
  <p:transition/>
  <p:txStyles>
    <p:titleStyle>
      <a:lvl1pPr algn="ctr" rtl="0" fontAlgn="base">
        <a:spcBef>
          <a:spcPct val="0"/>
        </a:spcBef>
        <a:spcAft>
          <a:spcPct val="0"/>
        </a:spcAft>
        <a:defRPr sz="4800">
          <a:solidFill>
            <a:schemeClr val="tx1"/>
          </a:solidFill>
          <a:latin typeface="+mj-lt"/>
          <a:ea typeface="+mj-ea"/>
          <a:cs typeface="+mj-cs"/>
          <a:sym typeface="Gill Sans" charset="0"/>
        </a:defRPr>
      </a:lvl1pPr>
      <a:lvl2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200">
          <a:solidFill>
            <a:schemeClr val="tx1"/>
          </a:solidFill>
          <a:latin typeface="+mn-lt"/>
          <a:ea typeface="+mn-ea"/>
          <a:cs typeface="+mn-cs"/>
          <a:sym typeface="Gill Sans" charset="0"/>
        </a:defRPr>
      </a:lvl1pPr>
      <a:lvl2pPr algn="ctr" rtl="0" fontAlgn="base">
        <a:spcBef>
          <a:spcPct val="0"/>
        </a:spcBef>
        <a:spcAft>
          <a:spcPct val="0"/>
        </a:spcAft>
        <a:defRPr sz="2200">
          <a:solidFill>
            <a:schemeClr val="tx1"/>
          </a:solidFill>
          <a:latin typeface="+mn-lt"/>
          <a:ea typeface="+mn-ea"/>
          <a:cs typeface="+mn-cs"/>
          <a:sym typeface="Gill Sans" charset="0"/>
        </a:defRPr>
      </a:lvl2pPr>
      <a:lvl3pPr algn="ctr" rtl="0" fontAlgn="base">
        <a:spcBef>
          <a:spcPct val="0"/>
        </a:spcBef>
        <a:spcAft>
          <a:spcPct val="0"/>
        </a:spcAft>
        <a:defRPr sz="2200">
          <a:solidFill>
            <a:schemeClr val="tx1"/>
          </a:solidFill>
          <a:latin typeface="+mn-lt"/>
          <a:ea typeface="+mn-ea"/>
          <a:cs typeface="+mn-cs"/>
          <a:sym typeface="Gill Sans" charset="0"/>
        </a:defRPr>
      </a:lvl3pPr>
      <a:lvl4pPr algn="ctr" rtl="0" fontAlgn="base">
        <a:spcBef>
          <a:spcPct val="0"/>
        </a:spcBef>
        <a:spcAft>
          <a:spcPct val="0"/>
        </a:spcAft>
        <a:defRPr sz="2200">
          <a:solidFill>
            <a:schemeClr val="tx1"/>
          </a:solidFill>
          <a:latin typeface="+mn-lt"/>
          <a:ea typeface="+mn-ea"/>
          <a:cs typeface="+mn-cs"/>
          <a:sym typeface="Gill Sans" charset="0"/>
        </a:defRPr>
      </a:lvl4pPr>
      <a:lvl5pPr algn="ctr" rtl="0" fontAlgn="base">
        <a:spcBef>
          <a:spcPct val="0"/>
        </a:spcBef>
        <a:spcAft>
          <a:spcPct val="0"/>
        </a:spcAft>
        <a:defRPr sz="2200">
          <a:solidFill>
            <a:schemeClr val="tx1"/>
          </a:solidFill>
          <a:latin typeface="+mn-lt"/>
          <a:ea typeface="+mn-ea"/>
          <a:cs typeface="+mn-cs"/>
          <a:sym typeface="Gill Sans" charset="0"/>
        </a:defRPr>
      </a:lvl5pPr>
      <a:lvl6pPr marL="457200" algn="ctr" rtl="0" fontAlgn="base">
        <a:spcBef>
          <a:spcPct val="0"/>
        </a:spcBef>
        <a:spcAft>
          <a:spcPct val="0"/>
        </a:spcAft>
        <a:defRPr sz="2200">
          <a:solidFill>
            <a:schemeClr val="tx1"/>
          </a:solidFill>
          <a:latin typeface="+mn-lt"/>
          <a:ea typeface="+mn-ea"/>
          <a:cs typeface="+mn-cs"/>
          <a:sym typeface="Gill Sans" charset="0"/>
        </a:defRPr>
      </a:lvl6pPr>
      <a:lvl7pPr marL="914400" algn="ctr" rtl="0" fontAlgn="base">
        <a:spcBef>
          <a:spcPct val="0"/>
        </a:spcBef>
        <a:spcAft>
          <a:spcPct val="0"/>
        </a:spcAft>
        <a:defRPr sz="2200">
          <a:solidFill>
            <a:schemeClr val="tx1"/>
          </a:solidFill>
          <a:latin typeface="+mn-lt"/>
          <a:ea typeface="+mn-ea"/>
          <a:cs typeface="+mn-cs"/>
          <a:sym typeface="Gill Sans" charset="0"/>
        </a:defRPr>
      </a:lvl7pPr>
      <a:lvl8pPr marL="1371600" algn="ctr" rtl="0" fontAlgn="base">
        <a:spcBef>
          <a:spcPct val="0"/>
        </a:spcBef>
        <a:spcAft>
          <a:spcPct val="0"/>
        </a:spcAft>
        <a:defRPr sz="2200">
          <a:solidFill>
            <a:schemeClr val="tx1"/>
          </a:solidFill>
          <a:latin typeface="+mn-lt"/>
          <a:ea typeface="+mn-ea"/>
          <a:cs typeface="+mn-cs"/>
          <a:sym typeface="Gill Sans" charset="0"/>
        </a:defRPr>
      </a:lvl8pPr>
      <a:lvl9pPr marL="1828800" algn="ctr" rtl="0" fontAlgn="base">
        <a:spcBef>
          <a:spcPct val="0"/>
        </a:spcBef>
        <a:spcAft>
          <a:spcPct val="0"/>
        </a:spcAft>
        <a:defRPr sz="2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289"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800" r:id="rId1"/>
    <p:sldLayoutId id="2147483801" r:id="rId2"/>
    <p:sldLayoutId id="2147483802" r:id="rId3"/>
    <p:sldLayoutId id="2147483803" r:id="rId4"/>
    <p:sldLayoutId id="2147483804" r:id="rId5"/>
    <p:sldLayoutId id="2147483805" r:id="rId6"/>
    <p:sldLayoutId id="2147483806" r:id="rId7"/>
    <p:sldLayoutId id="2147483807" r:id="rId8"/>
    <p:sldLayoutId id="2147483808" r:id="rId9"/>
    <p:sldLayoutId id="2147483809" r:id="rId10"/>
    <p:sldLayoutId id="2147483810"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98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41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84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39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828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400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972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54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9116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dk2" tx1="lt1" bg2="dk1" tx2="lt2" accent1="accent1" accent2="accent2" accent3="accent3" accent4="accent4" accent5="accent5" accent6="accent6" hlink="hlink" folHlink="folHlink"/>
  <p:sldLayoutIdLst>
    <p:sldLayoutId id="2147483811" r:id="rId1"/>
    <p:sldLayoutId id="2147483812" r:id="rId2"/>
    <p:sldLayoutId id="2147483813" r:id="rId3"/>
    <p:sldLayoutId id="2147483814" r:id="rId4"/>
    <p:sldLayoutId id="2147483815" r:id="rId5"/>
    <p:sldLayoutId id="2147483816" r:id="rId6"/>
    <p:sldLayoutId id="2147483817" r:id="rId7"/>
    <p:sldLayoutId id="2147483818" r:id="rId8"/>
    <p:sldLayoutId id="2147483819" r:id="rId9"/>
    <p:sldLayoutId id="2147483820" r:id="rId10"/>
    <p:sldLayoutId id="2147483821"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98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41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84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39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828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400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972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54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9116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7"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
        <p:nvSpPr>
          <p:cNvPr id="14338" name="Rectangle 2"/>
          <p:cNvSpPr>
            <a:spLocks noGrp="1" noChangeArrowheads="1"/>
          </p:cNvSpPr>
          <p:nvPr>
            <p:ph type="body" idx="1"/>
          </p:nvPr>
        </p:nvSpPr>
        <p:spPr bwMode="auto">
          <a:xfrm>
            <a:off x="889000" y="1943100"/>
            <a:ext cx="3543300" cy="40259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822" r:id="rId1"/>
    <p:sldLayoutId id="2147483823" r:id="rId2"/>
    <p:sldLayoutId id="2147483824" r:id="rId3"/>
    <p:sldLayoutId id="2147483825" r:id="rId4"/>
    <p:sldLayoutId id="2147483826" r:id="rId5"/>
    <p:sldLayoutId id="2147483827" r:id="rId6"/>
    <p:sldLayoutId id="2147483828" r:id="rId7"/>
    <p:sldLayoutId id="2147483829" r:id="rId8"/>
    <p:sldLayoutId id="2147483830" r:id="rId9"/>
    <p:sldLayoutId id="2147483831" r:id="rId10"/>
    <p:sldLayoutId id="2147483832"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361"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
        <p:nvSpPr>
          <p:cNvPr id="15362" name="Rectangle 2"/>
          <p:cNvSpPr>
            <a:spLocks noGrp="1" noChangeArrowheads="1"/>
          </p:cNvSpPr>
          <p:nvPr>
            <p:ph type="body" idx="1"/>
          </p:nvPr>
        </p:nvSpPr>
        <p:spPr bwMode="auto">
          <a:xfrm>
            <a:off x="889000" y="1943100"/>
            <a:ext cx="7366000" cy="402590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833" r:id="rId1"/>
    <p:sldLayoutId id="2147483834" r:id="rId2"/>
    <p:sldLayoutId id="2147483835" r:id="rId3"/>
    <p:sldLayoutId id="2147483836" r:id="rId4"/>
    <p:sldLayoutId id="2147483837" r:id="rId5"/>
    <p:sldLayoutId id="2147483838" r:id="rId6"/>
    <p:sldLayoutId id="2147483839" r:id="rId7"/>
    <p:sldLayoutId id="2147483840" r:id="rId8"/>
    <p:sldLayoutId id="2147483841" r:id="rId9"/>
    <p:sldLayoutId id="2147483842" r:id="rId10"/>
    <p:sldLayoutId id="2147483843"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385"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
        <p:nvSpPr>
          <p:cNvPr id="16386" name="Rectangle 2"/>
          <p:cNvSpPr>
            <a:spLocks noGrp="1" noChangeArrowheads="1"/>
          </p:cNvSpPr>
          <p:nvPr>
            <p:ph type="body" idx="1"/>
          </p:nvPr>
        </p:nvSpPr>
        <p:spPr bwMode="auto">
          <a:xfrm>
            <a:off x="5461000" y="1943100"/>
            <a:ext cx="2794000" cy="40259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844" r:id="rId1"/>
    <p:sldLayoutId id="2147483845" r:id="rId2"/>
    <p:sldLayoutId id="2147483846" r:id="rId3"/>
    <p:sldLayoutId id="2147483847" r:id="rId4"/>
    <p:sldLayoutId id="2147483848" r:id="rId5"/>
    <p:sldLayoutId id="2147483849" r:id="rId6"/>
    <p:sldLayoutId id="2147483850" r:id="rId7"/>
    <p:sldLayoutId id="2147483851" r:id="rId8"/>
    <p:sldLayoutId id="2147483852" r:id="rId9"/>
    <p:sldLayoutId id="2147483853" r:id="rId10"/>
    <p:sldLayoutId id="2147483854"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409" name="Rectangle 1"/>
          <p:cNvSpPr>
            <a:spLocks noGrp="1" noChangeArrowheads="1"/>
          </p:cNvSpPr>
          <p:nvPr>
            <p:ph type="body" idx="1"/>
          </p:nvPr>
        </p:nvSpPr>
        <p:spPr bwMode="auto">
          <a:xfrm>
            <a:off x="889000" y="1943100"/>
            <a:ext cx="3543300" cy="40259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17410" name="Rectangle 2"/>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855" r:id="rId1"/>
    <p:sldLayoutId id="2147483856" r:id="rId2"/>
    <p:sldLayoutId id="2147483857" r:id="rId3"/>
    <p:sldLayoutId id="2147483858" r:id="rId4"/>
    <p:sldLayoutId id="2147483859" r:id="rId5"/>
    <p:sldLayoutId id="2147483860" r:id="rId6"/>
    <p:sldLayoutId id="2147483861" r:id="rId7"/>
    <p:sldLayoutId id="2147483862" r:id="rId8"/>
    <p:sldLayoutId id="2147483863" r:id="rId9"/>
    <p:sldLayoutId id="2147483864" r:id="rId10"/>
    <p:sldLayoutId id="2147483865"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8433"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
        <p:nvSpPr>
          <p:cNvPr id="18434" name="Rectangle 2"/>
          <p:cNvSpPr>
            <a:spLocks noGrp="1" noChangeArrowheads="1"/>
          </p:cNvSpPr>
          <p:nvPr>
            <p:ph type="body" idx="1"/>
          </p:nvPr>
        </p:nvSpPr>
        <p:spPr bwMode="auto">
          <a:xfrm>
            <a:off x="889000" y="1943100"/>
            <a:ext cx="7366000" cy="40259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60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03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462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018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447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01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591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16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873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57"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
        <p:nvSpPr>
          <p:cNvPr id="19458" name="Rectangle 2"/>
          <p:cNvSpPr>
            <a:spLocks noGrp="1" noChangeArrowheads="1"/>
          </p:cNvSpPr>
          <p:nvPr>
            <p:ph type="body" idx="1"/>
          </p:nvPr>
        </p:nvSpPr>
        <p:spPr bwMode="auto">
          <a:xfrm>
            <a:off x="889000" y="1943100"/>
            <a:ext cx="7366000" cy="40259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877" r:id="rId1"/>
    <p:sldLayoutId id="2147483878" r:id="rId2"/>
    <p:sldLayoutId id="2147483879" r:id="rId3"/>
    <p:sldLayoutId id="2147483880" r:id="rId4"/>
    <p:sldLayoutId id="2147483881" r:id="rId5"/>
    <p:sldLayoutId id="2147483882" r:id="rId6"/>
    <p:sldLayoutId id="2147483883" r:id="rId7"/>
    <p:sldLayoutId id="2147483884" r:id="rId8"/>
    <p:sldLayoutId id="2147483885" r:id="rId9"/>
    <p:sldLayoutId id="2147483886" r:id="rId10"/>
    <p:sldLayoutId id="2147483887"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60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03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462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018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447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01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591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16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873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9" name="Rectangle 1"/>
          <p:cNvSpPr>
            <a:spLocks noGrp="1" noChangeArrowheads="1"/>
          </p:cNvSpPr>
          <p:nvPr>
            <p:ph type="title"/>
          </p:nvPr>
        </p:nvSpPr>
        <p:spPr bwMode="auto">
          <a:xfrm>
            <a:off x="457200" y="274638"/>
            <a:ext cx="8229600" cy="11430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Lucida Grande" charset="0"/>
              </a:rPr>
              <a:t>Click to edit Master title style</a:t>
            </a:r>
          </a:p>
        </p:txBody>
      </p:sp>
      <p:sp>
        <p:nvSpPr>
          <p:cNvPr id="2050" name="Rectangle 2"/>
          <p:cNvSpPr>
            <a:spLocks noGrp="1" noChangeArrowheads="1"/>
          </p:cNvSpPr>
          <p:nvPr>
            <p:ph type="body" idx="1"/>
          </p:nvPr>
        </p:nvSpPr>
        <p:spPr bwMode="auto">
          <a:xfrm>
            <a:off x="457200" y="1598613"/>
            <a:ext cx="8229600" cy="452755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Lucida Grande" charset="0"/>
              </a:rPr>
              <a:t>Click to edit Master text styles</a:t>
            </a:r>
          </a:p>
          <a:p>
            <a:pPr lvl="1"/>
            <a:r>
              <a:rPr lang="en-US" smtClean="0">
                <a:sym typeface="Lucida Grande" charset="0"/>
              </a:rPr>
              <a:t>Second level</a:t>
            </a:r>
          </a:p>
          <a:p>
            <a:pPr lvl="2"/>
            <a:r>
              <a:rPr lang="en-US" smtClean="0">
                <a:sym typeface="Lucida Grande" charset="0"/>
              </a:rPr>
              <a:t>Third level</a:t>
            </a:r>
          </a:p>
          <a:p>
            <a:pPr lvl="3"/>
            <a:r>
              <a:rPr lang="en-US" smtClean="0">
                <a:sym typeface="Lucida Grande" charset="0"/>
              </a:rPr>
              <a:t>Fourth level</a:t>
            </a:r>
          </a:p>
          <a:p>
            <a:pPr lvl="4"/>
            <a:r>
              <a:rPr lang="en-US" smtClean="0">
                <a:sym typeface="Lucida Grande" charset="0"/>
              </a:rPr>
              <a:t>Fifth level</a:t>
            </a:r>
          </a:p>
        </p:txBody>
      </p:sp>
      <p:sp>
        <p:nvSpPr>
          <p:cNvPr id="2051" name="Text Box 3"/>
          <p:cNvSpPr txBox="1">
            <a:spLocks noGrp="1" noChangeArrowheads="1"/>
          </p:cNvSpPr>
          <p:nvPr>
            <p:ph type="sldNum" sz="quarter" idx="4"/>
          </p:nvPr>
        </p:nvSpPr>
        <p:spPr bwMode="auto">
          <a:xfrm>
            <a:off x="8404225" y="6454775"/>
            <a:ext cx="282575" cy="266700"/>
          </a:xfrm>
          <a:prstGeom prst="rect">
            <a:avLst/>
          </a:prstGeom>
          <a:noFill/>
          <a:ln w="12700">
            <a:noFill/>
            <a:miter lim="800000"/>
            <a:headEnd/>
            <a:tailEnd/>
          </a:ln>
          <a:effectLst/>
        </p:spPr>
        <p:txBody>
          <a:bodyPr vert="horz" wrap="none" lIns="91440" tIns="45720" rIns="91440" bIns="45720" numCol="1" anchor="ctr" anchorCtr="0" compatLnSpc="1">
            <a:prstTxWarp prst="textNoShape">
              <a:avLst/>
            </a:prstTxWarp>
          </a:bodyPr>
          <a:lstStyle>
            <a:lvl1pPr algn="r">
              <a:defRPr sz="1200">
                <a:solidFill>
                  <a:srgbClr val="878787"/>
                </a:solidFill>
                <a:latin typeface="+mn-lt"/>
                <a:ea typeface="Lucida Grande" charset="0"/>
                <a:cs typeface="Lucida Grande" charset="0"/>
                <a:sym typeface="Lucida Grande" charset="0"/>
              </a:defRPr>
            </a:lvl1pPr>
          </a:lstStyle>
          <a:p>
            <a:fld id="{F456535D-30DE-49A3-B42C-257FA1A9AAFC}"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ransition/>
  <p:hf hdr="0" ftr="0" dt="0"/>
  <p:txStyles>
    <p:titleStyle>
      <a:lvl1pPr algn="ctr" rtl="0" fontAlgn="base">
        <a:spcBef>
          <a:spcPct val="0"/>
        </a:spcBef>
        <a:spcAft>
          <a:spcPct val="0"/>
        </a:spcAft>
        <a:defRPr sz="4400">
          <a:solidFill>
            <a:schemeClr val="tx1"/>
          </a:solidFill>
          <a:latin typeface="+mj-lt"/>
          <a:ea typeface="+mj-ea"/>
          <a:cs typeface="+mj-cs"/>
          <a:sym typeface="Lucida Grande" charset="0"/>
        </a:defRPr>
      </a:lvl1pPr>
      <a:lvl2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2pPr>
      <a:lvl3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3pPr>
      <a:lvl4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4pPr>
      <a:lvl5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5pPr>
      <a:lvl6pPr marL="4572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6pPr>
      <a:lvl7pPr marL="9144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7pPr>
      <a:lvl8pPr marL="13716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8pPr>
      <a:lvl9pPr marL="18288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9pPr>
    </p:titleStyle>
    <p:bodyStyle>
      <a:lvl1pPr marL="342900" indent="-342900" algn="l" rtl="0" fontAlgn="base">
        <a:spcBef>
          <a:spcPts val="800"/>
        </a:spcBef>
        <a:spcAft>
          <a:spcPct val="0"/>
        </a:spcAft>
        <a:buClr>
          <a:srgbClr val="000000"/>
        </a:buClr>
        <a:buSzPct val="100000"/>
        <a:buFont typeface="Arial" charset="0"/>
        <a:buChar char="•"/>
        <a:defRPr sz="3200">
          <a:solidFill>
            <a:schemeClr val="tx1"/>
          </a:solidFill>
          <a:latin typeface="+mn-lt"/>
          <a:ea typeface="+mn-ea"/>
          <a:cs typeface="+mn-cs"/>
          <a:sym typeface="Lucida Grande" charset="0"/>
        </a:defRPr>
      </a:lvl1pPr>
      <a:lvl2pPr marL="704850" indent="-28575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Lucida Grande" charset="0"/>
        </a:defRPr>
      </a:lvl2pPr>
      <a:lvl3pPr marL="1104900" indent="-228600" algn="l" rtl="0" fontAlgn="base">
        <a:spcBef>
          <a:spcPts val="600"/>
        </a:spcBef>
        <a:spcAft>
          <a:spcPct val="0"/>
        </a:spcAft>
        <a:buClr>
          <a:srgbClr val="000000"/>
        </a:buClr>
        <a:buSzPct val="100000"/>
        <a:buFont typeface="Arial" charset="0"/>
        <a:buChar char="•"/>
        <a:defRPr sz="2400">
          <a:solidFill>
            <a:schemeClr val="tx1"/>
          </a:solidFill>
          <a:latin typeface="+mn-lt"/>
          <a:ea typeface="+mn-ea"/>
          <a:cs typeface="+mn-cs"/>
          <a:sym typeface="Lucida Grande" charset="0"/>
        </a:defRPr>
      </a:lvl3pPr>
      <a:lvl4pPr marL="15621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4pPr>
      <a:lvl5pPr marL="20193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5pPr>
      <a:lvl6pPr marL="24765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6pPr>
      <a:lvl7pPr marL="29337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7pPr>
      <a:lvl8pPr marL="33909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8pPr>
      <a:lvl9pPr marL="38481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481" name="Rectangle 1"/>
          <p:cNvSpPr>
            <a:spLocks noGrp="1" noChangeArrowheads="1"/>
          </p:cNvSpPr>
          <p:nvPr>
            <p:ph type="title"/>
          </p:nvPr>
        </p:nvSpPr>
        <p:spPr bwMode="auto">
          <a:xfrm>
            <a:off x="889000" y="2095500"/>
            <a:ext cx="7366000" cy="26797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88" r:id="rId1"/>
    <p:sldLayoutId id="2147483889" r:id="rId2"/>
    <p:sldLayoutId id="2147483890" r:id="rId3"/>
    <p:sldLayoutId id="2147483891" r:id="rId4"/>
    <p:sldLayoutId id="2147483892" r:id="rId5"/>
    <p:sldLayoutId id="2147483893" r:id="rId6"/>
    <p:sldLayoutId id="2147483894" r:id="rId7"/>
    <p:sldLayoutId id="2147483895" r:id="rId8"/>
    <p:sldLayoutId id="2147483896" r:id="rId9"/>
    <p:sldLayoutId id="2147483897" r:id="rId10"/>
    <p:sldLayoutId id="2147483898"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5" name="Rectangle 1"/>
          <p:cNvSpPr>
            <a:spLocks noGrp="1" noChangeArrowheads="1"/>
          </p:cNvSpPr>
          <p:nvPr>
            <p:ph type="body" idx="1"/>
          </p:nvPr>
        </p:nvSpPr>
        <p:spPr bwMode="auto">
          <a:xfrm>
            <a:off x="889000" y="3530600"/>
            <a:ext cx="7366000" cy="80010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21506" name="Rectangle 2"/>
          <p:cNvSpPr>
            <a:spLocks noGrp="1" noChangeArrowheads="1"/>
          </p:cNvSpPr>
          <p:nvPr>
            <p:ph type="title"/>
          </p:nvPr>
        </p:nvSpPr>
        <p:spPr bwMode="auto">
          <a:xfrm>
            <a:off x="889000" y="1155700"/>
            <a:ext cx="7366000" cy="2324100"/>
          </a:xfrm>
          <a:prstGeom prst="rect">
            <a:avLst/>
          </a:prstGeom>
          <a:noFill/>
          <a:ln w="12700">
            <a:noFill/>
            <a:miter lim="800000"/>
            <a:headEnd/>
            <a:tailEnd/>
          </a:ln>
          <a:effectLst/>
        </p:spPr>
        <p:txBody>
          <a:bodyPr vert="horz" wrap="square" lIns="38100" tIns="38100" rIns="38100" bIns="38100" numCol="1" anchor="b"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899" r:id="rId1"/>
    <p:sldLayoutId id="2147483900" r:id="rId2"/>
    <p:sldLayoutId id="2147483901" r:id="rId3"/>
    <p:sldLayoutId id="2147483902" r:id="rId4"/>
    <p:sldLayoutId id="2147483903" r:id="rId5"/>
    <p:sldLayoutId id="2147483904" r:id="rId6"/>
    <p:sldLayoutId id="2147483905" r:id="rId7"/>
    <p:sldLayoutId id="2147483906" r:id="rId8"/>
    <p:sldLayoutId id="2147483907" r:id="rId9"/>
    <p:sldLayoutId id="2147483908" r:id="rId10"/>
    <p:sldLayoutId id="2147483909"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bwMode="auto">
          <a:xfrm>
            <a:off x="889000" y="5181600"/>
            <a:ext cx="7366000" cy="1206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910" r:id="rId1"/>
    <p:sldLayoutId id="2147483911" r:id="rId2"/>
    <p:sldLayoutId id="2147483912" r:id="rId3"/>
    <p:sldLayoutId id="2147483913" r:id="rId4"/>
    <p:sldLayoutId id="2147483914" r:id="rId5"/>
    <p:sldLayoutId id="2147483915" r:id="rId6"/>
    <p:sldLayoutId id="2147483916" r:id="rId7"/>
    <p:sldLayoutId id="2147483917" r:id="rId8"/>
    <p:sldLayoutId id="2147483918" r:id="rId9"/>
    <p:sldLayoutId id="2147483919" r:id="rId10"/>
    <p:sldLayoutId id="2147483920"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3553" name="Rectangle 1"/>
          <p:cNvSpPr>
            <a:spLocks noGrp="1" noChangeArrowheads="1"/>
          </p:cNvSpPr>
          <p:nvPr>
            <p:ph type="title"/>
          </p:nvPr>
        </p:nvSpPr>
        <p:spPr bwMode="auto">
          <a:xfrm>
            <a:off x="889000" y="5181600"/>
            <a:ext cx="7366000" cy="1206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24" r:id="rId4"/>
    <p:sldLayoutId id="2147483925" r:id="rId5"/>
    <p:sldLayoutId id="2147483926" r:id="rId6"/>
    <p:sldLayoutId id="2147483927" r:id="rId7"/>
    <p:sldLayoutId id="2147483928" r:id="rId8"/>
    <p:sldLayoutId id="2147483929" r:id="rId9"/>
    <p:sldLayoutId id="2147483930" r:id="rId10"/>
    <p:sldLayoutId id="2147483931"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4577" name="Rectangle 1"/>
          <p:cNvSpPr>
            <a:spLocks noGrp="1" noChangeArrowheads="1"/>
          </p:cNvSpPr>
          <p:nvPr>
            <p:ph type="body" idx="1"/>
          </p:nvPr>
        </p:nvSpPr>
        <p:spPr bwMode="auto">
          <a:xfrm>
            <a:off x="444500" y="3378200"/>
            <a:ext cx="4127500" cy="232410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24578" name="Rectangle 2"/>
          <p:cNvSpPr>
            <a:spLocks noGrp="1" noChangeArrowheads="1"/>
          </p:cNvSpPr>
          <p:nvPr>
            <p:ph type="title"/>
          </p:nvPr>
        </p:nvSpPr>
        <p:spPr bwMode="auto">
          <a:xfrm>
            <a:off x="444500" y="990600"/>
            <a:ext cx="4127500" cy="2324100"/>
          </a:xfrm>
          <a:prstGeom prst="rect">
            <a:avLst/>
          </a:prstGeom>
          <a:noFill/>
          <a:ln w="12700">
            <a:noFill/>
            <a:miter lim="800000"/>
            <a:headEnd/>
            <a:tailEnd/>
          </a:ln>
          <a:effectLst/>
        </p:spPr>
        <p:txBody>
          <a:bodyPr vert="horz" wrap="square" lIns="38100" tIns="38100" rIns="38100" bIns="38100" numCol="1" anchor="b"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932" r:id="rId1"/>
    <p:sldLayoutId id="2147483933" r:id="rId2"/>
    <p:sldLayoutId id="2147483934" r:id="rId3"/>
    <p:sldLayoutId id="2147483935" r:id="rId4"/>
    <p:sldLayoutId id="2147483936" r:id="rId5"/>
    <p:sldLayoutId id="2147483937" r:id="rId6"/>
    <p:sldLayoutId id="2147483938" r:id="rId7"/>
    <p:sldLayoutId id="2147483939" r:id="rId8"/>
    <p:sldLayoutId id="2147483940" r:id="rId9"/>
    <p:sldLayoutId id="2147483941" r:id="rId10"/>
    <p:sldLayoutId id="2147483942" r:id="rId11"/>
  </p:sldLayoutIdLst>
  <p:transition/>
  <p:txStyles>
    <p:titleStyle>
      <a:lvl1pPr algn="ctr" rtl="0" fontAlgn="base">
        <a:spcBef>
          <a:spcPct val="0"/>
        </a:spcBef>
        <a:spcAft>
          <a:spcPct val="0"/>
        </a:spcAft>
        <a:defRPr sz="4800">
          <a:solidFill>
            <a:schemeClr val="tx1"/>
          </a:solidFill>
          <a:latin typeface="+mj-lt"/>
          <a:ea typeface="+mj-ea"/>
          <a:cs typeface="+mj-cs"/>
          <a:sym typeface="Gill Sans" charset="0"/>
        </a:defRPr>
      </a:lvl1pPr>
      <a:lvl2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200">
          <a:solidFill>
            <a:schemeClr val="tx1"/>
          </a:solidFill>
          <a:latin typeface="+mn-lt"/>
          <a:ea typeface="+mn-ea"/>
          <a:cs typeface="+mn-cs"/>
          <a:sym typeface="Gill Sans" charset="0"/>
        </a:defRPr>
      </a:lvl1pPr>
      <a:lvl2pPr algn="ctr" rtl="0" fontAlgn="base">
        <a:spcBef>
          <a:spcPct val="0"/>
        </a:spcBef>
        <a:spcAft>
          <a:spcPct val="0"/>
        </a:spcAft>
        <a:defRPr sz="2200">
          <a:solidFill>
            <a:schemeClr val="tx1"/>
          </a:solidFill>
          <a:latin typeface="+mn-lt"/>
          <a:ea typeface="+mn-ea"/>
          <a:cs typeface="+mn-cs"/>
          <a:sym typeface="Gill Sans" charset="0"/>
        </a:defRPr>
      </a:lvl2pPr>
      <a:lvl3pPr algn="ctr" rtl="0" fontAlgn="base">
        <a:spcBef>
          <a:spcPct val="0"/>
        </a:spcBef>
        <a:spcAft>
          <a:spcPct val="0"/>
        </a:spcAft>
        <a:defRPr sz="2200">
          <a:solidFill>
            <a:schemeClr val="tx1"/>
          </a:solidFill>
          <a:latin typeface="+mn-lt"/>
          <a:ea typeface="+mn-ea"/>
          <a:cs typeface="+mn-cs"/>
          <a:sym typeface="Gill Sans" charset="0"/>
        </a:defRPr>
      </a:lvl3pPr>
      <a:lvl4pPr algn="ctr" rtl="0" fontAlgn="base">
        <a:spcBef>
          <a:spcPct val="0"/>
        </a:spcBef>
        <a:spcAft>
          <a:spcPct val="0"/>
        </a:spcAft>
        <a:defRPr sz="2200">
          <a:solidFill>
            <a:schemeClr val="tx1"/>
          </a:solidFill>
          <a:latin typeface="+mn-lt"/>
          <a:ea typeface="+mn-ea"/>
          <a:cs typeface="+mn-cs"/>
          <a:sym typeface="Gill Sans" charset="0"/>
        </a:defRPr>
      </a:lvl4pPr>
      <a:lvl5pPr algn="ctr" rtl="0" fontAlgn="base">
        <a:spcBef>
          <a:spcPct val="0"/>
        </a:spcBef>
        <a:spcAft>
          <a:spcPct val="0"/>
        </a:spcAft>
        <a:defRPr sz="2200">
          <a:solidFill>
            <a:schemeClr val="tx1"/>
          </a:solidFill>
          <a:latin typeface="+mn-lt"/>
          <a:ea typeface="+mn-ea"/>
          <a:cs typeface="+mn-cs"/>
          <a:sym typeface="Gill Sans" charset="0"/>
        </a:defRPr>
      </a:lvl5pPr>
      <a:lvl6pPr marL="457200" algn="ctr" rtl="0" fontAlgn="base">
        <a:spcBef>
          <a:spcPct val="0"/>
        </a:spcBef>
        <a:spcAft>
          <a:spcPct val="0"/>
        </a:spcAft>
        <a:defRPr sz="2200">
          <a:solidFill>
            <a:schemeClr val="tx1"/>
          </a:solidFill>
          <a:latin typeface="+mn-lt"/>
          <a:ea typeface="+mn-ea"/>
          <a:cs typeface="+mn-cs"/>
          <a:sym typeface="Gill Sans" charset="0"/>
        </a:defRPr>
      </a:lvl6pPr>
      <a:lvl7pPr marL="914400" algn="ctr" rtl="0" fontAlgn="base">
        <a:spcBef>
          <a:spcPct val="0"/>
        </a:spcBef>
        <a:spcAft>
          <a:spcPct val="0"/>
        </a:spcAft>
        <a:defRPr sz="2200">
          <a:solidFill>
            <a:schemeClr val="tx1"/>
          </a:solidFill>
          <a:latin typeface="+mn-lt"/>
          <a:ea typeface="+mn-ea"/>
          <a:cs typeface="+mn-cs"/>
          <a:sym typeface="Gill Sans" charset="0"/>
        </a:defRPr>
      </a:lvl7pPr>
      <a:lvl8pPr marL="1371600" algn="ctr" rtl="0" fontAlgn="base">
        <a:spcBef>
          <a:spcPct val="0"/>
        </a:spcBef>
        <a:spcAft>
          <a:spcPct val="0"/>
        </a:spcAft>
        <a:defRPr sz="2200">
          <a:solidFill>
            <a:schemeClr val="tx1"/>
          </a:solidFill>
          <a:latin typeface="+mn-lt"/>
          <a:ea typeface="+mn-ea"/>
          <a:cs typeface="+mn-cs"/>
          <a:sym typeface="Gill Sans" charset="0"/>
        </a:defRPr>
      </a:lvl8pPr>
      <a:lvl9pPr marL="1828800" algn="ctr" rtl="0" fontAlgn="base">
        <a:spcBef>
          <a:spcPct val="0"/>
        </a:spcBef>
        <a:spcAft>
          <a:spcPct val="0"/>
        </a:spcAft>
        <a:defRPr sz="2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5601" name="Rectangle 1"/>
          <p:cNvSpPr>
            <a:spLocks noGrp="1" noChangeArrowheads="1"/>
          </p:cNvSpPr>
          <p:nvPr>
            <p:ph type="body" idx="1"/>
          </p:nvPr>
        </p:nvSpPr>
        <p:spPr bwMode="auto">
          <a:xfrm>
            <a:off x="444500" y="3378200"/>
            <a:ext cx="4127500" cy="232410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
        <p:nvSpPr>
          <p:cNvPr id="25602" name="Rectangle 2"/>
          <p:cNvSpPr>
            <a:spLocks noGrp="1" noChangeArrowheads="1"/>
          </p:cNvSpPr>
          <p:nvPr>
            <p:ph type="title"/>
          </p:nvPr>
        </p:nvSpPr>
        <p:spPr bwMode="auto">
          <a:xfrm>
            <a:off x="444500" y="990600"/>
            <a:ext cx="4127500" cy="2324100"/>
          </a:xfrm>
          <a:prstGeom prst="rect">
            <a:avLst/>
          </a:prstGeom>
          <a:noFill/>
          <a:ln w="12700">
            <a:noFill/>
            <a:miter lim="800000"/>
            <a:headEnd/>
            <a:tailEnd/>
          </a:ln>
          <a:effectLst/>
        </p:spPr>
        <p:txBody>
          <a:bodyPr vert="horz" wrap="square" lIns="38100" tIns="38100" rIns="38100" bIns="38100" numCol="1" anchor="b"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Lst>
  <p:transition/>
  <p:txStyles>
    <p:titleStyle>
      <a:lvl1pPr algn="ctr" rtl="0" fontAlgn="base">
        <a:spcBef>
          <a:spcPct val="0"/>
        </a:spcBef>
        <a:spcAft>
          <a:spcPct val="0"/>
        </a:spcAft>
        <a:defRPr sz="4800">
          <a:solidFill>
            <a:schemeClr val="tx1"/>
          </a:solidFill>
          <a:latin typeface="+mj-lt"/>
          <a:ea typeface="+mj-ea"/>
          <a:cs typeface="+mj-cs"/>
          <a:sym typeface="Gill Sans" charset="0"/>
        </a:defRPr>
      </a:lvl1pPr>
      <a:lvl2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48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200">
          <a:solidFill>
            <a:schemeClr val="tx1"/>
          </a:solidFill>
          <a:latin typeface="+mn-lt"/>
          <a:ea typeface="+mn-ea"/>
          <a:cs typeface="+mn-cs"/>
          <a:sym typeface="Gill Sans" charset="0"/>
        </a:defRPr>
      </a:lvl1pPr>
      <a:lvl2pPr algn="ctr" rtl="0" fontAlgn="base">
        <a:spcBef>
          <a:spcPct val="0"/>
        </a:spcBef>
        <a:spcAft>
          <a:spcPct val="0"/>
        </a:spcAft>
        <a:defRPr sz="2200">
          <a:solidFill>
            <a:schemeClr val="tx1"/>
          </a:solidFill>
          <a:latin typeface="+mn-lt"/>
          <a:ea typeface="+mn-ea"/>
          <a:cs typeface="+mn-cs"/>
          <a:sym typeface="Gill Sans" charset="0"/>
        </a:defRPr>
      </a:lvl2pPr>
      <a:lvl3pPr algn="ctr" rtl="0" fontAlgn="base">
        <a:spcBef>
          <a:spcPct val="0"/>
        </a:spcBef>
        <a:spcAft>
          <a:spcPct val="0"/>
        </a:spcAft>
        <a:defRPr sz="2200">
          <a:solidFill>
            <a:schemeClr val="tx1"/>
          </a:solidFill>
          <a:latin typeface="+mn-lt"/>
          <a:ea typeface="+mn-ea"/>
          <a:cs typeface="+mn-cs"/>
          <a:sym typeface="Gill Sans" charset="0"/>
        </a:defRPr>
      </a:lvl3pPr>
      <a:lvl4pPr algn="ctr" rtl="0" fontAlgn="base">
        <a:spcBef>
          <a:spcPct val="0"/>
        </a:spcBef>
        <a:spcAft>
          <a:spcPct val="0"/>
        </a:spcAft>
        <a:defRPr sz="2200">
          <a:solidFill>
            <a:schemeClr val="tx1"/>
          </a:solidFill>
          <a:latin typeface="+mn-lt"/>
          <a:ea typeface="+mn-ea"/>
          <a:cs typeface="+mn-cs"/>
          <a:sym typeface="Gill Sans" charset="0"/>
        </a:defRPr>
      </a:lvl4pPr>
      <a:lvl5pPr algn="ctr" rtl="0" fontAlgn="base">
        <a:spcBef>
          <a:spcPct val="0"/>
        </a:spcBef>
        <a:spcAft>
          <a:spcPct val="0"/>
        </a:spcAft>
        <a:defRPr sz="2200">
          <a:solidFill>
            <a:schemeClr val="tx1"/>
          </a:solidFill>
          <a:latin typeface="+mn-lt"/>
          <a:ea typeface="+mn-ea"/>
          <a:cs typeface="+mn-cs"/>
          <a:sym typeface="Gill Sans" charset="0"/>
        </a:defRPr>
      </a:lvl5pPr>
      <a:lvl6pPr marL="457200" algn="ctr" rtl="0" fontAlgn="base">
        <a:spcBef>
          <a:spcPct val="0"/>
        </a:spcBef>
        <a:spcAft>
          <a:spcPct val="0"/>
        </a:spcAft>
        <a:defRPr sz="2200">
          <a:solidFill>
            <a:schemeClr val="tx1"/>
          </a:solidFill>
          <a:latin typeface="+mn-lt"/>
          <a:ea typeface="+mn-ea"/>
          <a:cs typeface="+mn-cs"/>
          <a:sym typeface="Gill Sans" charset="0"/>
        </a:defRPr>
      </a:lvl6pPr>
      <a:lvl7pPr marL="914400" algn="ctr" rtl="0" fontAlgn="base">
        <a:spcBef>
          <a:spcPct val="0"/>
        </a:spcBef>
        <a:spcAft>
          <a:spcPct val="0"/>
        </a:spcAft>
        <a:defRPr sz="2200">
          <a:solidFill>
            <a:schemeClr val="tx1"/>
          </a:solidFill>
          <a:latin typeface="+mn-lt"/>
          <a:ea typeface="+mn-ea"/>
          <a:cs typeface="+mn-cs"/>
          <a:sym typeface="Gill Sans" charset="0"/>
        </a:defRPr>
      </a:lvl7pPr>
      <a:lvl8pPr marL="1371600" algn="ctr" rtl="0" fontAlgn="base">
        <a:spcBef>
          <a:spcPct val="0"/>
        </a:spcBef>
        <a:spcAft>
          <a:spcPct val="0"/>
        </a:spcAft>
        <a:defRPr sz="2200">
          <a:solidFill>
            <a:schemeClr val="tx1"/>
          </a:solidFill>
          <a:latin typeface="+mn-lt"/>
          <a:ea typeface="+mn-ea"/>
          <a:cs typeface="+mn-cs"/>
          <a:sym typeface="Gill Sans" charset="0"/>
        </a:defRPr>
      </a:lvl8pPr>
      <a:lvl9pPr marL="1828800" algn="ctr" rtl="0" fontAlgn="base">
        <a:spcBef>
          <a:spcPct val="0"/>
        </a:spcBef>
        <a:spcAft>
          <a:spcPct val="0"/>
        </a:spcAft>
        <a:defRPr sz="22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6625"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Tree>
  </p:cSld>
  <p:clrMap bg1="lt1" tx1="dk1" bg2="lt2" tx2="dk2" accent1="accent1" accent2="accent2" accent3="accent3" accent4="accent4" accent5="accent5" accent6="accent6" hlink="hlink" folHlink="folHlink"/>
  <p:sldLayoutIdLst>
    <p:sldLayoutId id="2147483954" r:id="rId1"/>
    <p:sldLayoutId id="2147483955" r:id="rId2"/>
    <p:sldLayoutId id="2147483956" r:id="rId3"/>
    <p:sldLayoutId id="2147483957" r:id="rId4"/>
    <p:sldLayoutId id="2147483958" r:id="rId5"/>
    <p:sldLayoutId id="2147483959" r:id="rId6"/>
    <p:sldLayoutId id="2147483960" r:id="rId7"/>
    <p:sldLayoutId id="2147483961" r:id="rId8"/>
    <p:sldLayoutId id="2147483962" r:id="rId9"/>
    <p:sldLayoutId id="2147483963" r:id="rId10"/>
    <p:sldLayoutId id="2147483964"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98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41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84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39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828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400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972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54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9116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965" r:id="rId1"/>
    <p:sldLayoutId id="2147483966" r:id="rId2"/>
    <p:sldLayoutId id="2147483967" r:id="rId3"/>
    <p:sldLayoutId id="2147483968" r:id="rId4"/>
    <p:sldLayoutId id="2147483969" r:id="rId5"/>
    <p:sldLayoutId id="2147483970" r:id="rId6"/>
    <p:sldLayoutId id="2147483971" r:id="rId7"/>
    <p:sldLayoutId id="2147483972" r:id="rId8"/>
    <p:sldLayoutId id="2147483973" r:id="rId9"/>
    <p:sldLayoutId id="2147483974" r:id="rId10"/>
    <p:sldLayoutId id="2147483975"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985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41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843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399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828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400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972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544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8pPr>
      <a:lvl9pPr marL="3911600" indent="-444500" algn="l" rtl="0" fontAlgn="base">
        <a:spcBef>
          <a:spcPts val="16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8673"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
        <p:nvSpPr>
          <p:cNvPr id="28674" name="Rectangle 2"/>
          <p:cNvSpPr>
            <a:spLocks noGrp="1" noChangeArrowheads="1"/>
          </p:cNvSpPr>
          <p:nvPr>
            <p:ph type="body" idx="1"/>
          </p:nvPr>
        </p:nvSpPr>
        <p:spPr bwMode="auto">
          <a:xfrm>
            <a:off x="889000" y="1943100"/>
            <a:ext cx="3543300" cy="40259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976" r:id="rId1"/>
    <p:sldLayoutId id="2147483977" r:id="rId2"/>
    <p:sldLayoutId id="2147483978" r:id="rId3"/>
    <p:sldLayoutId id="2147483979" r:id="rId4"/>
    <p:sldLayoutId id="2147483980" r:id="rId5"/>
    <p:sldLayoutId id="2147483981" r:id="rId6"/>
    <p:sldLayoutId id="2147483982" r:id="rId7"/>
    <p:sldLayoutId id="2147483983" r:id="rId8"/>
    <p:sldLayoutId id="2147483984" r:id="rId9"/>
    <p:sldLayoutId id="2147483985" r:id="rId10"/>
    <p:sldLayoutId id="2147483986"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9697"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
        <p:nvSpPr>
          <p:cNvPr id="29698" name="Rectangle 2"/>
          <p:cNvSpPr>
            <a:spLocks noGrp="1" noChangeArrowheads="1"/>
          </p:cNvSpPr>
          <p:nvPr>
            <p:ph type="body" idx="1"/>
          </p:nvPr>
        </p:nvSpPr>
        <p:spPr bwMode="auto">
          <a:xfrm>
            <a:off x="889000" y="1943100"/>
            <a:ext cx="7366000" cy="402590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987" r:id="rId1"/>
    <p:sldLayoutId id="2147483988" r:id="rId2"/>
    <p:sldLayoutId id="2147483989" r:id="rId3"/>
    <p:sldLayoutId id="2147483990" r:id="rId4"/>
    <p:sldLayoutId id="2147483991" r:id="rId5"/>
    <p:sldLayoutId id="2147483992" r:id="rId6"/>
    <p:sldLayoutId id="2147483993" r:id="rId7"/>
    <p:sldLayoutId id="2147483994" r:id="rId8"/>
    <p:sldLayoutId id="2147483995" r:id="rId9"/>
    <p:sldLayoutId id="2147483996" r:id="rId10"/>
    <p:sldLayoutId id="2147483997"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3" name="Text Box 1"/>
          <p:cNvSpPr txBox="1">
            <a:spLocks noGrp="1" noChangeArrowheads="1"/>
          </p:cNvSpPr>
          <p:nvPr>
            <p:ph type="sldNum" sz="quarter" idx="4"/>
          </p:nvPr>
        </p:nvSpPr>
        <p:spPr bwMode="auto">
          <a:xfrm>
            <a:off x="8404225" y="6454775"/>
            <a:ext cx="282575" cy="266700"/>
          </a:xfrm>
          <a:prstGeom prst="rect">
            <a:avLst/>
          </a:prstGeom>
          <a:noFill/>
          <a:ln w="12700">
            <a:noFill/>
            <a:miter lim="800000"/>
            <a:headEnd/>
            <a:tailEnd/>
          </a:ln>
          <a:effectLst/>
        </p:spPr>
        <p:txBody>
          <a:bodyPr vert="horz" wrap="none" lIns="91440" tIns="45720" rIns="91440" bIns="45720" numCol="1" anchor="ctr" anchorCtr="0" compatLnSpc="1">
            <a:prstTxWarp prst="textNoShape">
              <a:avLst/>
            </a:prstTxWarp>
          </a:bodyPr>
          <a:lstStyle>
            <a:lvl1pPr algn="r">
              <a:defRPr sz="1200">
                <a:solidFill>
                  <a:srgbClr val="878787"/>
                </a:solidFill>
                <a:latin typeface="+mn-lt"/>
                <a:ea typeface="Lucida Grande" charset="0"/>
                <a:cs typeface="Lucida Grande" charset="0"/>
                <a:sym typeface="Lucida Grande" charset="0"/>
              </a:defRPr>
            </a:lvl1pPr>
          </a:lstStyle>
          <a:p>
            <a:fld id="{6A4DF7E6-C5AD-4BE6-A0C3-147860A446E4}" type="slidenum">
              <a:rPr lang="en-US"/>
              <a:pPr/>
              <a:t>‹#›</a:t>
            </a:fld>
            <a:endParaRPr lang="en-US"/>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ransition/>
  <p:hf hdr="0" ftr="0" dt="0"/>
  <p:txStyles>
    <p:titleStyle>
      <a:lvl1pPr algn="ctr" rtl="0" fontAlgn="base">
        <a:spcBef>
          <a:spcPct val="0"/>
        </a:spcBef>
        <a:spcAft>
          <a:spcPct val="0"/>
        </a:spcAft>
        <a:defRPr sz="4400">
          <a:solidFill>
            <a:schemeClr val="tx1"/>
          </a:solidFill>
          <a:latin typeface="+mj-lt"/>
          <a:ea typeface="+mj-ea"/>
          <a:cs typeface="+mj-cs"/>
          <a:sym typeface="Lucida Grande" charset="0"/>
        </a:defRPr>
      </a:lvl1pPr>
      <a:lvl2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2pPr>
      <a:lvl3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3pPr>
      <a:lvl4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4pPr>
      <a:lvl5pPr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5pPr>
      <a:lvl6pPr marL="4572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6pPr>
      <a:lvl7pPr marL="9144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7pPr>
      <a:lvl8pPr marL="13716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8pPr>
      <a:lvl9pPr marL="1828800" algn="ctr" rtl="0" fontAlgn="base">
        <a:spcBef>
          <a:spcPct val="0"/>
        </a:spcBef>
        <a:spcAft>
          <a:spcPct val="0"/>
        </a:spcAft>
        <a:defRPr sz="4400">
          <a:solidFill>
            <a:schemeClr val="tx1"/>
          </a:solidFill>
          <a:latin typeface="Lucida Grande" charset="0"/>
          <a:ea typeface="ヒラギノ角ゴ ProN W3" charset="0"/>
          <a:cs typeface="ヒラギノ角ゴ ProN W3" charset="0"/>
          <a:sym typeface="Lucida Grande" charset="0"/>
        </a:defRPr>
      </a:lvl9pPr>
    </p:titleStyle>
    <p:bodyStyle>
      <a:lvl1pPr marL="342900" indent="-342900" algn="l" rtl="0" fontAlgn="base">
        <a:spcBef>
          <a:spcPts val="800"/>
        </a:spcBef>
        <a:spcAft>
          <a:spcPct val="0"/>
        </a:spcAft>
        <a:buClr>
          <a:srgbClr val="000000"/>
        </a:buClr>
        <a:buSzPct val="100000"/>
        <a:buFont typeface="Arial" charset="0"/>
        <a:buChar char="•"/>
        <a:defRPr sz="3200">
          <a:solidFill>
            <a:schemeClr val="tx1"/>
          </a:solidFill>
          <a:latin typeface="+mn-lt"/>
          <a:ea typeface="+mn-ea"/>
          <a:cs typeface="+mn-cs"/>
          <a:sym typeface="Lucida Grande" charset="0"/>
        </a:defRPr>
      </a:lvl1pPr>
      <a:lvl2pPr marL="742950" indent="-285750" algn="l" rtl="0" fontAlgn="base">
        <a:spcBef>
          <a:spcPts val="700"/>
        </a:spcBef>
        <a:spcAft>
          <a:spcPct val="0"/>
        </a:spcAft>
        <a:buClr>
          <a:srgbClr val="000000"/>
        </a:buClr>
        <a:buSzPct val="100000"/>
        <a:buFont typeface="Arial" charset="0"/>
        <a:buChar char="–"/>
        <a:defRPr sz="2800">
          <a:solidFill>
            <a:schemeClr val="tx1"/>
          </a:solidFill>
          <a:latin typeface="+mn-lt"/>
          <a:ea typeface="+mn-ea"/>
          <a:cs typeface="+mn-cs"/>
          <a:sym typeface="Lucida Grande" charset="0"/>
        </a:defRPr>
      </a:lvl2pPr>
      <a:lvl3pPr marL="1143000" indent="-228600" algn="l" rtl="0" fontAlgn="base">
        <a:spcBef>
          <a:spcPts val="600"/>
        </a:spcBef>
        <a:spcAft>
          <a:spcPct val="0"/>
        </a:spcAft>
        <a:buClr>
          <a:srgbClr val="000000"/>
        </a:buClr>
        <a:buSzPct val="100000"/>
        <a:buFont typeface="Arial" charset="0"/>
        <a:buChar char="•"/>
        <a:defRPr sz="2400">
          <a:solidFill>
            <a:schemeClr val="tx1"/>
          </a:solidFill>
          <a:latin typeface="+mn-lt"/>
          <a:ea typeface="+mn-ea"/>
          <a:cs typeface="+mn-cs"/>
          <a:sym typeface="Lucida Grande" charset="0"/>
        </a:defRPr>
      </a:lvl3pPr>
      <a:lvl4pPr marL="16002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4pPr>
      <a:lvl5pPr marL="20574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5pPr>
      <a:lvl6pPr marL="25146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6pPr>
      <a:lvl7pPr marL="29718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7pPr>
      <a:lvl8pPr marL="34290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8pPr>
      <a:lvl9pPr marL="3886200" indent="-228600" algn="l" rtl="0" fontAlgn="base">
        <a:spcBef>
          <a:spcPts val="500"/>
        </a:spcBef>
        <a:spcAft>
          <a:spcPct val="0"/>
        </a:spcAft>
        <a:buClr>
          <a:srgbClr val="000000"/>
        </a:buClr>
        <a:buSzPct val="100000"/>
        <a:buFont typeface="Arial" charset="0"/>
        <a:buChar char="»"/>
        <a:defRPr sz="2000">
          <a:solidFill>
            <a:schemeClr val="tx1"/>
          </a:solidFill>
          <a:latin typeface="+mn-lt"/>
          <a:ea typeface="+mn-ea"/>
          <a:cs typeface="+mn-cs"/>
          <a:sym typeface="Lucida Grande"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0.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21"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
        <p:nvSpPr>
          <p:cNvPr id="30722" name="Rectangle 2"/>
          <p:cNvSpPr>
            <a:spLocks noGrp="1" noChangeArrowheads="1"/>
          </p:cNvSpPr>
          <p:nvPr>
            <p:ph type="body" idx="1"/>
          </p:nvPr>
        </p:nvSpPr>
        <p:spPr bwMode="auto">
          <a:xfrm>
            <a:off x="5461000" y="1943100"/>
            <a:ext cx="2794000" cy="40259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998" r:id="rId1"/>
    <p:sldLayoutId id="2147483999" r:id="rId2"/>
    <p:sldLayoutId id="2147484000" r:id="rId3"/>
    <p:sldLayoutId id="2147484001" r:id="rId4"/>
    <p:sldLayoutId id="2147484002" r:id="rId5"/>
    <p:sldLayoutId id="2147484003" r:id="rId6"/>
    <p:sldLayoutId id="2147484004" r:id="rId7"/>
    <p:sldLayoutId id="2147484005" r:id="rId8"/>
    <p:sldLayoutId id="2147484006" r:id="rId9"/>
    <p:sldLayoutId id="2147484007" r:id="rId10"/>
    <p:sldLayoutId id="2147484008"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5" name="Rectangle 1"/>
          <p:cNvSpPr>
            <a:spLocks noGrp="1" noChangeArrowheads="1"/>
          </p:cNvSpPr>
          <p:nvPr>
            <p:ph type="title"/>
          </p:nvPr>
        </p:nvSpPr>
        <p:spPr bwMode="auto">
          <a:xfrm>
            <a:off x="889000" y="177800"/>
            <a:ext cx="7366000" cy="1714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
        <p:nvSpPr>
          <p:cNvPr id="31746" name="Rectangle 2"/>
          <p:cNvSpPr>
            <a:spLocks noGrp="1" noChangeArrowheads="1"/>
          </p:cNvSpPr>
          <p:nvPr>
            <p:ph type="body" idx="1"/>
          </p:nvPr>
        </p:nvSpPr>
        <p:spPr bwMode="auto">
          <a:xfrm>
            <a:off x="889000" y="1943100"/>
            <a:ext cx="3543300" cy="40259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4009" r:id="rId1"/>
    <p:sldLayoutId id="2147484010" r:id="rId2"/>
    <p:sldLayoutId id="2147484011" r:id="rId3"/>
    <p:sldLayoutId id="2147484012" r:id="rId4"/>
    <p:sldLayoutId id="2147484013" r:id="rId5"/>
    <p:sldLayoutId id="2147484014" r:id="rId6"/>
    <p:sldLayoutId id="2147484015" r:id="rId7"/>
    <p:sldLayoutId id="2147484016" r:id="rId8"/>
    <p:sldLayoutId id="2147484017" r:id="rId9"/>
    <p:sldLayoutId id="2147484018" r:id="rId10"/>
    <p:sldLayoutId id="2147484019"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016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1pPr>
      <a:lvl2pPr marL="944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2pPr>
      <a:lvl3pPr marL="12874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3pPr>
      <a:lvl4pPr marL="16430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4pPr>
      <a:lvl5pPr marL="19859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5pPr>
      <a:lvl6pPr marL="24431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6pPr>
      <a:lvl7pPr marL="29003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7pPr>
      <a:lvl8pPr marL="33575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8pPr>
      <a:lvl9pPr marL="3814763" indent="-385763" algn="l" rtl="0" fontAlgn="base">
        <a:spcBef>
          <a:spcPts val="2700"/>
        </a:spcBef>
        <a:spcAft>
          <a:spcPct val="0"/>
        </a:spcAft>
        <a:buSzPct val="171000"/>
        <a:buFont typeface="Gill Sans" charset="0"/>
        <a:buChar char="•"/>
        <a:defRPr sz="20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7" name="Rectangle 1"/>
          <p:cNvSpPr>
            <a:spLocks noGrp="1" noChangeArrowheads="1"/>
          </p:cNvSpPr>
          <p:nvPr>
            <p:ph type="body" idx="1"/>
          </p:nvPr>
        </p:nvSpPr>
        <p:spPr bwMode="auto">
          <a:xfrm>
            <a:off x="889000" y="889000"/>
            <a:ext cx="7366000" cy="50800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604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033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462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018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447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019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591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163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8pPr>
      <a:lvl9pPr marL="38735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121" name="Rectangle 1"/>
          <p:cNvSpPr>
            <a:spLocks noGrp="1" noChangeArrowheads="1"/>
          </p:cNvSpPr>
          <p:nvPr>
            <p:ph type="body" idx="1"/>
          </p:nvPr>
        </p:nvSpPr>
        <p:spPr bwMode="auto">
          <a:xfrm>
            <a:off x="889000" y="889000"/>
            <a:ext cx="7366000" cy="50800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lt1" tx1="dk1" bg2="lt2" tx2="dk2" accent1="accent1" accent2="accent2" accent3="accent3" accent4="accent4" accent5="accent5" accent6="accent6" hlink="hlink" folHlink="folHlink"/>
  <p:sldLayoutIdLst>
    <p:sldLayoutId id="2147483723" r:id="rId1"/>
    <p:sldLayoutId id="2147483724" r:id="rId2"/>
    <p:sldLayoutId id="2147483725" r:id="rId3"/>
    <p:sldLayoutId id="2147483726" r:id="rId4"/>
    <p:sldLayoutId id="2147483727" r:id="rId5"/>
    <p:sldLayoutId id="2147483728" r:id="rId6"/>
    <p:sldLayoutId id="2147483729" r:id="rId7"/>
    <p:sldLayoutId id="2147483730" r:id="rId8"/>
    <p:sldLayoutId id="2147483731" r:id="rId9"/>
    <p:sldLayoutId id="2147483732" r:id="rId10"/>
    <p:sldLayoutId id="2147483733"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marL="6604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1pPr>
      <a:lvl2pPr marL="10033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2pPr>
      <a:lvl3pPr marL="13462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3pPr>
      <a:lvl4pPr marL="17018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4pPr>
      <a:lvl5pPr marL="20447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5pPr>
      <a:lvl6pPr marL="25019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6pPr>
      <a:lvl7pPr marL="29591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7pPr>
      <a:lvl8pPr marL="34163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8pPr>
      <a:lvl9pPr marL="3873500" indent="-444500" algn="l" rtl="0" fontAlgn="base">
        <a:spcBef>
          <a:spcPts val="3300"/>
        </a:spcBef>
        <a:spcAft>
          <a:spcPct val="0"/>
        </a:spcAft>
        <a:buSzPct val="171000"/>
        <a:buFont typeface="Gill Sans" charset="0"/>
        <a:buChar char="•"/>
        <a:defRPr sz="28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5" name="Rectangle 1"/>
          <p:cNvSpPr>
            <a:spLocks noGrp="1" noChangeArrowheads="1"/>
          </p:cNvSpPr>
          <p:nvPr>
            <p:ph type="title"/>
          </p:nvPr>
        </p:nvSpPr>
        <p:spPr bwMode="auto">
          <a:xfrm>
            <a:off x="889000" y="2095500"/>
            <a:ext cx="7366000" cy="26797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734" r:id="rId1"/>
    <p:sldLayoutId id="2147483735" r:id="rId2"/>
    <p:sldLayoutId id="2147483736" r:id="rId3"/>
    <p:sldLayoutId id="2147483737" r:id="rId4"/>
    <p:sldLayoutId id="2147483738" r:id="rId5"/>
    <p:sldLayoutId id="2147483739" r:id="rId6"/>
    <p:sldLayoutId id="2147483740" r:id="rId7"/>
    <p:sldLayoutId id="2147483741" r:id="rId8"/>
    <p:sldLayoutId id="2147483742" r:id="rId9"/>
    <p:sldLayoutId id="2147483743" r:id="rId10"/>
    <p:sldLayoutId id="2147483744"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69" name="Rectangle 1"/>
          <p:cNvSpPr>
            <a:spLocks noGrp="1" noChangeArrowheads="1"/>
          </p:cNvSpPr>
          <p:nvPr>
            <p:ph type="title"/>
          </p:nvPr>
        </p:nvSpPr>
        <p:spPr bwMode="auto">
          <a:xfrm>
            <a:off x="889000" y="1155700"/>
            <a:ext cx="7366000" cy="2324100"/>
          </a:xfrm>
          <a:prstGeom prst="rect">
            <a:avLst/>
          </a:prstGeom>
          <a:noFill/>
          <a:ln w="12700">
            <a:noFill/>
            <a:miter lim="800000"/>
            <a:headEnd/>
            <a:tailEnd/>
          </a:ln>
          <a:effectLst/>
        </p:spPr>
        <p:txBody>
          <a:bodyPr vert="horz" wrap="square" lIns="38100" tIns="38100" rIns="38100" bIns="38100" numCol="1" anchor="b" anchorCtr="0" compatLnSpc="1">
            <a:prstTxWarp prst="textNoShape">
              <a:avLst/>
            </a:prstTxWarp>
          </a:bodyPr>
          <a:lstStyle/>
          <a:p>
            <a:pPr lvl="0"/>
            <a:r>
              <a:rPr lang="en-US" smtClean="0">
                <a:sym typeface="Gill Sans" charset="0"/>
              </a:rPr>
              <a:t>Click to edit Master title style</a:t>
            </a:r>
          </a:p>
        </p:txBody>
      </p:sp>
      <p:sp>
        <p:nvSpPr>
          <p:cNvPr id="7170" name="Rectangle 2"/>
          <p:cNvSpPr>
            <a:spLocks noGrp="1" noChangeArrowheads="1"/>
          </p:cNvSpPr>
          <p:nvPr>
            <p:ph type="body" idx="1"/>
          </p:nvPr>
        </p:nvSpPr>
        <p:spPr bwMode="auto">
          <a:xfrm>
            <a:off x="889000" y="3530600"/>
            <a:ext cx="7366000" cy="800100"/>
          </a:xfrm>
          <a:prstGeom prst="rect">
            <a:avLst/>
          </a:prstGeom>
          <a:noFill/>
          <a:ln w="12700">
            <a:noFill/>
            <a:miter lim="800000"/>
            <a:headEnd/>
            <a:tailEnd/>
          </a:ln>
          <a:effectLst/>
        </p:spPr>
        <p:txBody>
          <a:bodyPr vert="horz" wrap="square" lIns="38100" tIns="38100" rIns="38100" bIns="38100" numCol="1" anchor="t" anchorCtr="0" compatLnSpc="1">
            <a:prstTxWarp prst="textNoShape">
              <a:avLst/>
            </a:prstTxWarp>
          </a:bodyPr>
          <a:lstStyle/>
          <a:p>
            <a:pPr lvl="0"/>
            <a:r>
              <a:rPr lang="en-US" smtClean="0">
                <a:sym typeface="Gill Sans" charset="0"/>
              </a:rPr>
              <a:t>Click to edit Master text styles</a:t>
            </a:r>
          </a:p>
          <a:p>
            <a:pPr lvl="1"/>
            <a:r>
              <a:rPr lang="en-US" smtClean="0">
                <a:sym typeface="Gill Sans" charset="0"/>
              </a:rPr>
              <a:t>Second level</a:t>
            </a:r>
          </a:p>
          <a:p>
            <a:pPr lvl="2"/>
            <a:r>
              <a:rPr lang="en-US" smtClean="0">
                <a:sym typeface="Gill Sans" charset="0"/>
              </a:rPr>
              <a:t>Third level</a:t>
            </a:r>
          </a:p>
          <a:p>
            <a:pPr lvl="3"/>
            <a:r>
              <a:rPr lang="en-US" smtClean="0">
                <a:sym typeface="Gill Sans" charset="0"/>
              </a:rPr>
              <a:t>Fourth level</a:t>
            </a:r>
          </a:p>
          <a:p>
            <a:pPr lvl="4"/>
            <a:r>
              <a:rPr lang="en-US" smtClean="0">
                <a:sym typeface="Gill Sans" charset="0"/>
              </a:rPr>
              <a:t>Fifth level</a:t>
            </a:r>
          </a:p>
        </p:txBody>
      </p:sp>
    </p:spTree>
  </p:cSld>
  <p:clrMap bg1="dk2" tx1="lt1" bg2="dk1" tx2="lt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3" name="Rectangle 1"/>
          <p:cNvSpPr>
            <a:spLocks noGrp="1" noChangeArrowheads="1"/>
          </p:cNvSpPr>
          <p:nvPr>
            <p:ph type="title"/>
          </p:nvPr>
        </p:nvSpPr>
        <p:spPr bwMode="auto">
          <a:xfrm>
            <a:off x="889000" y="5181600"/>
            <a:ext cx="7366000" cy="1206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7" name="Rectangle 1"/>
          <p:cNvSpPr>
            <a:spLocks noGrp="1" noChangeArrowheads="1"/>
          </p:cNvSpPr>
          <p:nvPr>
            <p:ph type="title"/>
          </p:nvPr>
        </p:nvSpPr>
        <p:spPr bwMode="auto">
          <a:xfrm>
            <a:off x="889000" y="5181600"/>
            <a:ext cx="7366000" cy="1206500"/>
          </a:xfrm>
          <a:prstGeom prst="rect">
            <a:avLst/>
          </a:prstGeom>
          <a:noFill/>
          <a:ln w="12700">
            <a:noFill/>
            <a:miter lim="800000"/>
            <a:headEnd/>
            <a:tailEnd/>
          </a:ln>
          <a:effectLst/>
        </p:spPr>
        <p:txBody>
          <a:bodyPr vert="horz" wrap="square" lIns="38100" tIns="38100" rIns="38100" bIns="38100" numCol="1" anchor="ctr" anchorCtr="0" compatLnSpc="1">
            <a:prstTxWarp prst="textNoShape">
              <a:avLst/>
            </a:prstTxWarp>
          </a:bodyPr>
          <a:lstStyle/>
          <a:p>
            <a:pPr lvl="0"/>
            <a:r>
              <a:rPr lang="en-US" smtClean="0">
                <a:sym typeface="Gill Sans" charset="0"/>
              </a:rPr>
              <a:t>Click to edit Master title style</a:t>
            </a:r>
          </a:p>
        </p:txBody>
      </p:sp>
    </p:spTree>
  </p:cSld>
  <p:clrMap bg1="dk2" tx1="lt1" bg2="dk1" tx2="lt2" accent1="accent1" accent2="accent2" accent3="accent3" accent4="accent4" accent5="accent5" accent6="accent6" hlink="hlink" folHlink="folHlink"/>
  <p:sldLayoutIdLst>
    <p:sldLayoutId id="2147483767" r:id="rId1"/>
    <p:sldLayoutId id="2147483768" r:id="rId2"/>
    <p:sldLayoutId id="2147483769" r:id="rId3"/>
    <p:sldLayoutId id="2147483770" r:id="rId4"/>
    <p:sldLayoutId id="2147483771" r:id="rId5"/>
    <p:sldLayoutId id="2147483772" r:id="rId6"/>
    <p:sldLayoutId id="2147483773" r:id="rId7"/>
    <p:sldLayoutId id="2147483774" r:id="rId8"/>
    <p:sldLayoutId id="2147483775" r:id="rId9"/>
    <p:sldLayoutId id="2147483776" r:id="rId10"/>
    <p:sldLayoutId id="2147483777" r:id="rId11"/>
  </p:sldLayoutIdLst>
  <p:transition/>
  <p:txStyles>
    <p:titleStyle>
      <a:lvl1pPr algn="ctr" rtl="0" fontAlgn="base">
        <a:spcBef>
          <a:spcPct val="0"/>
        </a:spcBef>
        <a:spcAft>
          <a:spcPct val="0"/>
        </a:spcAft>
        <a:defRPr sz="5600">
          <a:solidFill>
            <a:schemeClr val="tx1"/>
          </a:solidFill>
          <a:latin typeface="+mj-lt"/>
          <a:ea typeface="+mj-ea"/>
          <a:cs typeface="+mj-cs"/>
          <a:sym typeface="Gill Sans" charset="0"/>
        </a:defRPr>
      </a:lvl1pPr>
      <a:lvl2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2pPr>
      <a:lvl3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3pPr>
      <a:lvl4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4pPr>
      <a:lvl5pPr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5pPr>
      <a:lvl6pPr marL="4572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6pPr>
      <a:lvl7pPr marL="9144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7pPr>
      <a:lvl8pPr marL="13716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8pPr>
      <a:lvl9pPr marL="1828800" algn="ctr" rtl="0" fontAlgn="base">
        <a:spcBef>
          <a:spcPct val="0"/>
        </a:spcBef>
        <a:spcAft>
          <a:spcPct val="0"/>
        </a:spcAft>
        <a:defRPr sz="5600">
          <a:solidFill>
            <a:schemeClr val="tx1"/>
          </a:solidFill>
          <a:latin typeface="Gill Sans" charset="0"/>
          <a:ea typeface="ヒラギノ角ゴ ProN W3" charset="0"/>
          <a:cs typeface="ヒラギノ角ゴ ProN W3" charset="0"/>
          <a:sym typeface="Gill Sans" charset="0"/>
        </a:defRPr>
      </a:lvl9pPr>
    </p:titleStyle>
    <p:bodyStyle>
      <a:lvl1pPr algn="ctr" rtl="0" fontAlgn="base">
        <a:spcBef>
          <a:spcPct val="0"/>
        </a:spcBef>
        <a:spcAft>
          <a:spcPct val="0"/>
        </a:spcAft>
        <a:defRPr sz="2400">
          <a:solidFill>
            <a:schemeClr val="tx1"/>
          </a:solidFill>
          <a:latin typeface="+mn-lt"/>
          <a:ea typeface="+mn-ea"/>
          <a:cs typeface="+mn-cs"/>
          <a:sym typeface="Gill Sans" charset="0"/>
        </a:defRPr>
      </a:lvl1pPr>
      <a:lvl2pPr algn="ctr" rtl="0" fontAlgn="base">
        <a:spcBef>
          <a:spcPct val="0"/>
        </a:spcBef>
        <a:spcAft>
          <a:spcPct val="0"/>
        </a:spcAft>
        <a:defRPr sz="2400">
          <a:solidFill>
            <a:schemeClr val="tx1"/>
          </a:solidFill>
          <a:latin typeface="+mn-lt"/>
          <a:ea typeface="+mn-ea"/>
          <a:cs typeface="+mn-cs"/>
          <a:sym typeface="Gill Sans" charset="0"/>
        </a:defRPr>
      </a:lvl2pPr>
      <a:lvl3pPr algn="ctr" rtl="0" fontAlgn="base">
        <a:spcBef>
          <a:spcPct val="0"/>
        </a:spcBef>
        <a:spcAft>
          <a:spcPct val="0"/>
        </a:spcAft>
        <a:defRPr sz="2400">
          <a:solidFill>
            <a:schemeClr val="tx1"/>
          </a:solidFill>
          <a:latin typeface="+mn-lt"/>
          <a:ea typeface="+mn-ea"/>
          <a:cs typeface="+mn-cs"/>
          <a:sym typeface="Gill Sans" charset="0"/>
        </a:defRPr>
      </a:lvl3pPr>
      <a:lvl4pPr algn="ctr" rtl="0" fontAlgn="base">
        <a:spcBef>
          <a:spcPct val="0"/>
        </a:spcBef>
        <a:spcAft>
          <a:spcPct val="0"/>
        </a:spcAft>
        <a:defRPr sz="2400">
          <a:solidFill>
            <a:schemeClr val="tx1"/>
          </a:solidFill>
          <a:latin typeface="+mn-lt"/>
          <a:ea typeface="+mn-ea"/>
          <a:cs typeface="+mn-cs"/>
          <a:sym typeface="Gill Sans" charset="0"/>
        </a:defRPr>
      </a:lvl4pPr>
      <a:lvl5pPr algn="ctr" rtl="0" fontAlgn="base">
        <a:spcBef>
          <a:spcPct val="0"/>
        </a:spcBef>
        <a:spcAft>
          <a:spcPct val="0"/>
        </a:spcAft>
        <a:defRPr sz="2400">
          <a:solidFill>
            <a:schemeClr val="tx1"/>
          </a:solidFill>
          <a:latin typeface="+mn-lt"/>
          <a:ea typeface="+mn-ea"/>
          <a:cs typeface="+mn-cs"/>
          <a:sym typeface="Gill Sans" charset="0"/>
        </a:defRPr>
      </a:lvl5pPr>
      <a:lvl6pPr marL="457200" algn="ctr" rtl="0" fontAlgn="base">
        <a:spcBef>
          <a:spcPct val="0"/>
        </a:spcBef>
        <a:spcAft>
          <a:spcPct val="0"/>
        </a:spcAft>
        <a:defRPr sz="2400">
          <a:solidFill>
            <a:schemeClr val="tx1"/>
          </a:solidFill>
          <a:latin typeface="+mn-lt"/>
          <a:ea typeface="+mn-ea"/>
          <a:cs typeface="+mn-cs"/>
          <a:sym typeface="Gill Sans" charset="0"/>
        </a:defRPr>
      </a:lvl6pPr>
      <a:lvl7pPr marL="914400" algn="ctr" rtl="0" fontAlgn="base">
        <a:spcBef>
          <a:spcPct val="0"/>
        </a:spcBef>
        <a:spcAft>
          <a:spcPct val="0"/>
        </a:spcAft>
        <a:defRPr sz="2400">
          <a:solidFill>
            <a:schemeClr val="tx1"/>
          </a:solidFill>
          <a:latin typeface="+mn-lt"/>
          <a:ea typeface="+mn-ea"/>
          <a:cs typeface="+mn-cs"/>
          <a:sym typeface="Gill Sans" charset="0"/>
        </a:defRPr>
      </a:lvl7pPr>
      <a:lvl8pPr marL="1371600" algn="ctr" rtl="0" fontAlgn="base">
        <a:spcBef>
          <a:spcPct val="0"/>
        </a:spcBef>
        <a:spcAft>
          <a:spcPct val="0"/>
        </a:spcAft>
        <a:defRPr sz="2400">
          <a:solidFill>
            <a:schemeClr val="tx1"/>
          </a:solidFill>
          <a:latin typeface="+mn-lt"/>
          <a:ea typeface="+mn-ea"/>
          <a:cs typeface="+mn-cs"/>
          <a:sym typeface="Gill Sans" charset="0"/>
        </a:defRPr>
      </a:lvl8pPr>
      <a:lvl9pPr marL="1828800" algn="ctr" rtl="0" fontAlgn="base">
        <a:spcBef>
          <a:spcPct val="0"/>
        </a:spcBef>
        <a:spcAft>
          <a:spcPct val="0"/>
        </a:spcAft>
        <a:defRPr sz="2400">
          <a:solidFill>
            <a:schemeClr val="tx1"/>
          </a:solidFill>
          <a:latin typeface="+mn-lt"/>
          <a:ea typeface="+mn-ea"/>
          <a:cs typeface="+mn-cs"/>
          <a:sym typeface="Gill Sans" charset="0"/>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1.xml"/><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2.xml"/><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xml"/><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xml"/><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6.xml"/><Relationship Id="rId1" Type="http://schemas.openxmlformats.org/officeDocument/2006/relationships/slideLayout" Target="../slideLayouts/slideLayout29.xml"/></Relationships>
</file>

<file path=ppt/slides/_rels/slide2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7.xml"/><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8.xml"/><Relationship Id="rId1" Type="http://schemas.openxmlformats.org/officeDocument/2006/relationships/slideLayout" Target="../slideLayouts/slideLayout24.xml"/></Relationships>
</file>

<file path=ppt/slides/_rels/slide2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9.xml"/><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4.xml"/></Relationships>
</file>

<file path=ppt/slides/_rels/slide3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4.xml"/><Relationship Id="rId1" Type="http://schemas.openxmlformats.org/officeDocument/2006/relationships/slideLayout" Target="../slideLayouts/slideLayout24.xml"/></Relationships>
</file>

<file path=ppt/slides/_rels/slide3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35.xml"/><Relationship Id="rId1" Type="http://schemas.openxmlformats.org/officeDocument/2006/relationships/slideLayout" Target="../slideLayouts/slideLayout24.xml"/></Relationships>
</file>

<file path=ppt/slides/_rels/slide36.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6.xml"/><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7.xml"/><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38.xml"/><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4.xml"/></Relationships>
</file>

<file path=ppt/slides/_rels/slide4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4.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45.xml"/><Relationship Id="rId1" Type="http://schemas.openxmlformats.org/officeDocument/2006/relationships/slideLayout" Target="../slideLayouts/slideLayout2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4.xml"/></Relationships>
</file>

<file path=ppt/slides/_rels/slide4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7.xml"/><Relationship Id="rId1" Type="http://schemas.openxmlformats.org/officeDocument/2006/relationships/slideLayout" Target="../slideLayouts/slideLayout24.xml"/></Relationships>
</file>

<file path=ppt/slides/_rels/slide4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48.xml"/><Relationship Id="rId1" Type="http://schemas.openxmlformats.org/officeDocument/2006/relationships/slideLayout" Target="../slideLayouts/slideLayout24.xml"/></Relationships>
</file>

<file path=ppt/slides/_rels/slide4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49.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5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50.xml"/><Relationship Id="rId1" Type="http://schemas.openxmlformats.org/officeDocument/2006/relationships/slideLayout" Target="../slideLayouts/slideLayout2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4.xml"/></Relationships>
</file>

<file path=ppt/slides/_rels/slide5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3.xml"/><Relationship Id="rId1" Type="http://schemas.openxmlformats.org/officeDocument/2006/relationships/slideLayout" Target="../slideLayouts/slideLayout24.xml"/></Relationships>
</file>

<file path=ppt/slides/_rels/slide5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54.xml"/><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55.xml"/><Relationship Id="rId1" Type="http://schemas.openxmlformats.org/officeDocument/2006/relationships/slideLayout" Target="../slideLayouts/slideLayout2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7.xml"/><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35.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35.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0.xml"/><Relationship Id="rId1" Type="http://schemas.openxmlformats.org/officeDocument/2006/relationships/slideLayout" Target="../slideLayouts/slideLayout4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46.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6.xml"/></Relationships>
</file>

<file path=ppt/slides/_rels/slide6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3.xml"/><Relationship Id="rId1" Type="http://schemas.openxmlformats.org/officeDocument/2006/relationships/slideLayout" Target="../slideLayouts/slideLayout46.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46.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6.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6.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6.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6.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6.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6.xml"/></Relationships>
</file>

<file path=ppt/slides/_rels/slide7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71.xml"/><Relationship Id="rId1" Type="http://schemas.openxmlformats.org/officeDocument/2006/relationships/slideLayout" Target="../slideLayouts/slideLayout51.xml"/></Relationships>
</file>

<file path=ppt/slides/_rels/slide72.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72.xml"/><Relationship Id="rId1" Type="http://schemas.openxmlformats.org/officeDocument/2006/relationships/slideLayout" Target="../slideLayouts/slideLayout5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73.xml"/><Relationship Id="rId1" Type="http://schemas.openxmlformats.org/officeDocument/2006/relationships/slideLayout" Target="../slideLayouts/slideLayout51.xml"/></Relationships>
</file>

<file path=ppt/slides/_rels/slide7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74.xml"/><Relationship Id="rId1" Type="http://schemas.openxmlformats.org/officeDocument/2006/relationships/slideLayout" Target="../slideLayouts/slideLayout51.xml"/></Relationships>
</file>

<file path=ppt/slides/_rels/slide7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75.xml"/><Relationship Id="rId1" Type="http://schemas.openxmlformats.org/officeDocument/2006/relationships/slideLayout" Target="../slideLayouts/slideLayout5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51.xml"/></Relationships>
</file>

<file path=ppt/slides/_rels/slide79.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77.xml"/><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78.xml"/><Relationship Id="rId1" Type="http://schemas.openxmlformats.org/officeDocument/2006/relationships/slideLayout" Target="../slideLayouts/slideLayout51.xml"/></Relationships>
</file>

<file path=ppt/slides/_rels/slide8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79.xml"/><Relationship Id="rId1" Type="http://schemas.openxmlformats.org/officeDocument/2006/relationships/slideLayout" Target="../slideLayouts/slideLayout5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5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51.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7105" name="Rectangle 1"/>
          <p:cNvSpPr>
            <a:spLocks/>
          </p:cNvSpPr>
          <p:nvPr/>
        </p:nvSpPr>
        <p:spPr bwMode="auto">
          <a:xfrm>
            <a:off x="2286000" y="2438400"/>
            <a:ext cx="4813300" cy="1206500"/>
          </a:xfrm>
          <a:prstGeom prst="rect">
            <a:avLst/>
          </a:prstGeom>
          <a:noFill/>
          <a:ln w="12700" cap="rnd">
            <a:noFill/>
            <a:round/>
            <a:headEnd type="none" w="med" len="med"/>
            <a:tailEnd type="none" w="med" len="med"/>
          </a:ln>
        </p:spPr>
        <p:txBody>
          <a:bodyPr lIns="38100" tIns="38100" rIns="38100" bIns="38100"/>
          <a:lstStyle/>
          <a:p>
            <a:pPr algn="l"/>
            <a:r>
              <a:rPr lang="en-US" sz="8000">
                <a:solidFill>
                  <a:srgbClr val="F79646"/>
                </a:solidFill>
                <a:latin typeface="Arial" charset="0"/>
                <a:cs typeface="Arial" charset="0"/>
                <a:sym typeface="Arial" charset="0"/>
              </a:rPr>
              <a:t>8,000,000</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3" name="Picture 1"/>
          <p:cNvPicPr>
            <a:picLocks noChangeAspect="1" noChangeArrowheads="1"/>
          </p:cNvPicPr>
          <p:nvPr/>
        </p:nvPicPr>
        <p:blipFill>
          <a:blip r:embed="rId3" cstate="print"/>
          <a:srcRect r="502" b="2173"/>
          <a:stretch>
            <a:fillRect/>
          </a:stretch>
        </p:blipFill>
        <p:spPr bwMode="auto">
          <a:xfrm>
            <a:off x="0" y="0"/>
            <a:ext cx="9144000" cy="6858000"/>
          </a:xfrm>
          <a:prstGeom prst="rect">
            <a:avLst/>
          </a:prstGeom>
          <a:noFill/>
          <a:ln w="12700" cap="rnd">
            <a:noFill/>
            <a:round/>
            <a:headEnd/>
            <a:tailEnd/>
          </a:ln>
        </p:spPr>
      </p:pic>
      <p:sp>
        <p:nvSpPr>
          <p:cNvPr id="49154" name="AutoShape 2"/>
          <p:cNvSpPr>
            <a:spLocks/>
          </p:cNvSpPr>
          <p:nvPr/>
        </p:nvSpPr>
        <p:spPr bwMode="auto">
          <a:xfrm>
            <a:off x="1066800" y="5105400"/>
            <a:ext cx="7010400" cy="1066800"/>
          </a:xfrm>
          <a:prstGeom prst="roundRect">
            <a:avLst>
              <a:gd name="adj" fmla="val 16667"/>
            </a:avLst>
          </a:prstGeom>
          <a:solidFill>
            <a:schemeClr val="accent1">
              <a:alpha val="57646"/>
            </a:schemeClr>
          </a:solidFill>
          <a:ln w="25400" cap="flat">
            <a:noFill/>
            <a:round/>
            <a:headEnd type="none" w="med" len="med"/>
            <a:tailEnd type="none" w="med" len="med"/>
          </a:ln>
        </p:spPr>
        <p:txBody>
          <a:bodyPr lIns="0" tIns="0" rIns="0" bIns="0"/>
          <a:lstStyle/>
          <a:p>
            <a:endParaRPr lang="en-US"/>
          </a:p>
        </p:txBody>
      </p:sp>
      <p:sp>
        <p:nvSpPr>
          <p:cNvPr id="49155" name="Rectangle 3"/>
          <p:cNvSpPr>
            <a:spLocks/>
          </p:cNvSpPr>
          <p:nvPr/>
        </p:nvSpPr>
        <p:spPr bwMode="auto">
          <a:xfrm>
            <a:off x="1371600" y="5181600"/>
            <a:ext cx="6718300" cy="749300"/>
          </a:xfrm>
          <a:prstGeom prst="rect">
            <a:avLst/>
          </a:prstGeom>
          <a:noFill/>
          <a:ln w="12700" cap="rnd">
            <a:noFill/>
            <a:round/>
            <a:headEnd type="none" w="med" len="med"/>
            <a:tailEnd type="none" w="med" len="med"/>
          </a:ln>
        </p:spPr>
        <p:txBody>
          <a:bodyPr lIns="38100" tIns="38100" rIns="38100" bIns="38100"/>
          <a:lstStyle/>
          <a:p>
            <a:pPr algn="l"/>
            <a:r>
              <a:rPr lang="en-US" sz="4800">
                <a:solidFill>
                  <a:srgbClr val="F2F2F2"/>
                </a:solidFill>
                <a:latin typeface="Arial" charset="0"/>
                <a:cs typeface="Arial" charset="0"/>
                <a:sym typeface="Arial" charset="0"/>
              </a:rPr>
              <a:t>Irresponsible breeding</a:t>
            </a:r>
          </a:p>
        </p:txBody>
      </p:sp>
    </p:spTree>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1"/>
          <p:cNvSpPr>
            <a:spLocks/>
          </p:cNvSpPr>
          <p:nvPr/>
        </p:nvSpPr>
        <p:spPr bwMode="auto">
          <a:xfrm>
            <a:off x="990600" y="609600"/>
            <a:ext cx="7175500" cy="838200"/>
          </a:xfrm>
          <a:prstGeom prst="rect">
            <a:avLst/>
          </a:prstGeom>
          <a:noFill/>
          <a:ln w="12700" cap="rnd">
            <a:noFill/>
            <a:round/>
            <a:headEnd type="none" w="med" len="med"/>
            <a:tailEnd type="none" w="med" len="med"/>
          </a:ln>
        </p:spPr>
        <p:txBody>
          <a:bodyPr lIns="38100" tIns="38100" rIns="38100" bIns="38100"/>
          <a:lstStyle/>
          <a:p>
            <a:pPr algn="l"/>
            <a:r>
              <a:rPr lang="en-US" sz="5400">
                <a:solidFill>
                  <a:schemeClr val="tx1"/>
                </a:solidFill>
                <a:latin typeface="Arial" charset="0"/>
                <a:cs typeface="Arial" charset="0"/>
                <a:sym typeface="Arial" charset="0"/>
              </a:rPr>
              <a:t>Irresponsible breeding</a:t>
            </a:r>
          </a:p>
        </p:txBody>
      </p:sp>
      <p:sp>
        <p:nvSpPr>
          <p:cNvPr id="53250" name="Line 2"/>
          <p:cNvSpPr>
            <a:spLocks noChangeShapeType="1"/>
          </p:cNvSpPr>
          <p:nvPr/>
        </p:nvSpPr>
        <p:spPr bwMode="auto">
          <a:xfrm>
            <a:off x="4343400" y="1676400"/>
            <a:ext cx="0" cy="1066800"/>
          </a:xfrm>
          <a:prstGeom prst="line">
            <a:avLst/>
          </a:prstGeom>
          <a:noFill/>
          <a:ln w="38100" cap="rnd">
            <a:solidFill>
              <a:srgbClr val="E36C09"/>
            </a:solidFill>
            <a:prstDash val="solid"/>
            <a:round/>
            <a:headEnd type="none" w="med" len="med"/>
            <a:tailEnd type="none" w="med" len="med"/>
          </a:ln>
        </p:spPr>
        <p:txBody>
          <a:bodyPr lIns="0" tIns="0" rIns="0" bIns="0"/>
          <a:lstStyle/>
          <a:p>
            <a:endParaRPr lang="en-US"/>
          </a:p>
        </p:txBody>
      </p:sp>
      <p:sp>
        <p:nvSpPr>
          <p:cNvPr id="53251" name="Line 3"/>
          <p:cNvSpPr>
            <a:spLocks noChangeShapeType="1"/>
          </p:cNvSpPr>
          <p:nvPr/>
        </p:nvSpPr>
        <p:spPr bwMode="auto">
          <a:xfrm flipH="1">
            <a:off x="2057400" y="2743200"/>
            <a:ext cx="4495800" cy="0"/>
          </a:xfrm>
          <a:prstGeom prst="line">
            <a:avLst/>
          </a:prstGeom>
          <a:noFill/>
          <a:ln w="38100" cap="flat">
            <a:solidFill>
              <a:srgbClr val="E36C09"/>
            </a:solidFill>
            <a:prstDash val="solid"/>
            <a:round/>
            <a:headEnd type="none" w="med" len="med"/>
            <a:tailEnd type="none" w="med" len="med"/>
          </a:ln>
        </p:spPr>
        <p:txBody>
          <a:bodyPr lIns="0" tIns="0" rIns="0" bIns="0"/>
          <a:lstStyle/>
          <a:p>
            <a:endParaRPr lang="en-US"/>
          </a:p>
        </p:txBody>
      </p:sp>
      <p:sp>
        <p:nvSpPr>
          <p:cNvPr id="53252" name="Line 4"/>
          <p:cNvSpPr>
            <a:spLocks noChangeShapeType="1"/>
          </p:cNvSpPr>
          <p:nvPr/>
        </p:nvSpPr>
        <p:spPr bwMode="auto">
          <a:xfrm>
            <a:off x="2057400" y="2743200"/>
            <a:ext cx="0" cy="1524000"/>
          </a:xfrm>
          <a:prstGeom prst="line">
            <a:avLst/>
          </a:prstGeom>
          <a:noFill/>
          <a:ln w="38100" cap="rnd">
            <a:solidFill>
              <a:srgbClr val="E36C09"/>
            </a:solidFill>
            <a:prstDash val="solid"/>
            <a:round/>
            <a:headEnd type="none" w="med" len="med"/>
            <a:tailEnd type="arrow" w="sm" len="sm"/>
          </a:ln>
        </p:spPr>
        <p:txBody>
          <a:bodyPr lIns="0" tIns="0" rIns="0" bIns="0"/>
          <a:lstStyle/>
          <a:p>
            <a:endParaRPr lang="en-US"/>
          </a:p>
        </p:txBody>
      </p:sp>
      <p:sp>
        <p:nvSpPr>
          <p:cNvPr id="53253" name="Line 5"/>
          <p:cNvSpPr>
            <a:spLocks noChangeShapeType="1"/>
          </p:cNvSpPr>
          <p:nvPr/>
        </p:nvSpPr>
        <p:spPr bwMode="auto">
          <a:xfrm>
            <a:off x="4343400" y="2743200"/>
            <a:ext cx="0" cy="1447800"/>
          </a:xfrm>
          <a:prstGeom prst="line">
            <a:avLst/>
          </a:prstGeom>
          <a:noFill/>
          <a:ln w="38100" cap="rnd">
            <a:solidFill>
              <a:srgbClr val="E36C09"/>
            </a:solidFill>
            <a:prstDash val="solid"/>
            <a:round/>
            <a:headEnd type="none" w="med" len="med"/>
            <a:tailEnd type="arrow" w="sm" len="sm"/>
          </a:ln>
        </p:spPr>
        <p:txBody>
          <a:bodyPr lIns="0" tIns="0" rIns="0" bIns="0"/>
          <a:lstStyle/>
          <a:p>
            <a:endParaRPr lang="en-US"/>
          </a:p>
        </p:txBody>
      </p:sp>
      <p:sp>
        <p:nvSpPr>
          <p:cNvPr id="53254" name="Line 6"/>
          <p:cNvSpPr>
            <a:spLocks noChangeShapeType="1"/>
          </p:cNvSpPr>
          <p:nvPr/>
        </p:nvSpPr>
        <p:spPr bwMode="auto">
          <a:xfrm>
            <a:off x="6553200" y="2743200"/>
            <a:ext cx="0" cy="1447800"/>
          </a:xfrm>
          <a:prstGeom prst="line">
            <a:avLst/>
          </a:prstGeom>
          <a:noFill/>
          <a:ln w="38100" cap="rnd">
            <a:solidFill>
              <a:srgbClr val="E36C09"/>
            </a:solidFill>
            <a:prstDash val="solid"/>
            <a:round/>
            <a:headEnd type="none" w="med" len="med"/>
            <a:tailEnd type="arrow" w="sm" len="sm"/>
          </a:ln>
        </p:spPr>
        <p:txBody>
          <a:bodyPr lIns="0" tIns="0" rIns="0" bIns="0"/>
          <a:lstStyle/>
          <a:p>
            <a:endParaRPr lang="en-US"/>
          </a:p>
        </p:txBody>
      </p:sp>
      <p:sp>
        <p:nvSpPr>
          <p:cNvPr id="53255" name="Rectangle 7"/>
          <p:cNvSpPr>
            <a:spLocks/>
          </p:cNvSpPr>
          <p:nvPr/>
        </p:nvSpPr>
        <p:spPr bwMode="auto">
          <a:xfrm>
            <a:off x="1295400" y="4267200"/>
            <a:ext cx="1536700" cy="774700"/>
          </a:xfrm>
          <a:prstGeom prst="rect">
            <a:avLst/>
          </a:prstGeom>
          <a:noFill/>
          <a:ln w="12700" cap="rnd">
            <a:noFill/>
            <a:round/>
            <a:headEnd type="none" w="med" len="med"/>
            <a:tailEnd type="none" w="med" len="med"/>
          </a:ln>
        </p:spPr>
        <p:txBody>
          <a:bodyPr lIns="38100" tIns="38100" rIns="38100" bIns="38100"/>
          <a:lstStyle/>
          <a:p>
            <a:r>
              <a:rPr lang="en-US" sz="2400">
                <a:solidFill>
                  <a:schemeClr val="tx1"/>
                </a:solidFill>
                <a:latin typeface="Arial" charset="0"/>
                <a:cs typeface="Arial" charset="0"/>
                <a:sym typeface="Arial" charset="0"/>
              </a:rPr>
              <a:t>Your Neighbor</a:t>
            </a:r>
          </a:p>
        </p:txBody>
      </p:sp>
      <p:sp>
        <p:nvSpPr>
          <p:cNvPr id="53256" name="Rectangle 8"/>
          <p:cNvSpPr>
            <a:spLocks/>
          </p:cNvSpPr>
          <p:nvPr/>
        </p:nvSpPr>
        <p:spPr bwMode="auto">
          <a:xfrm>
            <a:off x="3429000" y="4191000"/>
            <a:ext cx="1917700" cy="774700"/>
          </a:xfrm>
          <a:prstGeom prst="rect">
            <a:avLst/>
          </a:prstGeom>
          <a:noFill/>
          <a:ln w="12700" cap="rnd">
            <a:noFill/>
            <a:round/>
            <a:headEnd type="none" w="med" len="med"/>
            <a:tailEnd type="none" w="med" len="med"/>
          </a:ln>
        </p:spPr>
        <p:txBody>
          <a:bodyPr lIns="38100" tIns="38100" rIns="38100" bIns="38100"/>
          <a:lstStyle/>
          <a:p>
            <a:r>
              <a:rPr lang="en-US" sz="2400">
                <a:solidFill>
                  <a:schemeClr val="tx1"/>
                </a:solidFill>
                <a:latin typeface="Arial" charset="0"/>
                <a:cs typeface="Arial" charset="0"/>
                <a:sym typeface="Arial" charset="0"/>
              </a:rPr>
              <a:t>Puppy Mills/ Pet Stores</a:t>
            </a:r>
          </a:p>
        </p:txBody>
      </p:sp>
      <p:sp>
        <p:nvSpPr>
          <p:cNvPr id="53257" name="Rectangle 9"/>
          <p:cNvSpPr>
            <a:spLocks/>
          </p:cNvSpPr>
          <p:nvPr/>
        </p:nvSpPr>
        <p:spPr bwMode="auto">
          <a:xfrm>
            <a:off x="5638800" y="4267200"/>
            <a:ext cx="1841500" cy="774700"/>
          </a:xfrm>
          <a:prstGeom prst="rect">
            <a:avLst/>
          </a:prstGeom>
          <a:noFill/>
          <a:ln w="12700" cap="rnd">
            <a:noFill/>
            <a:round/>
            <a:headEnd type="none" w="med" len="med"/>
            <a:tailEnd type="none" w="med" len="med"/>
          </a:ln>
        </p:spPr>
        <p:txBody>
          <a:bodyPr lIns="38100" tIns="38100" rIns="38100" bIns="38100"/>
          <a:lstStyle/>
          <a:p>
            <a:r>
              <a:rPr lang="en-US" sz="2400">
                <a:solidFill>
                  <a:schemeClr val="tx1"/>
                </a:solidFill>
                <a:latin typeface="Arial" charset="0"/>
                <a:cs typeface="Arial" charset="0"/>
                <a:sym typeface="Arial" charset="0"/>
              </a:rPr>
              <a:t>Unlicensed</a:t>
            </a:r>
            <a:endParaRPr lang="en-US" sz="1800">
              <a:solidFill>
                <a:schemeClr val="tx1"/>
              </a:solidFill>
              <a:latin typeface="Lucida Grande" charset="0"/>
              <a:ea typeface="Lucida Grande" charset="0"/>
              <a:cs typeface="Lucida Grande" charset="0"/>
              <a:sym typeface="Lucida Grande" charset="0"/>
            </a:endParaRPr>
          </a:p>
          <a:p>
            <a:r>
              <a:rPr lang="en-US" sz="2400">
                <a:solidFill>
                  <a:schemeClr val="tx1"/>
                </a:solidFill>
                <a:latin typeface="Arial" charset="0"/>
                <a:cs typeface="Arial" charset="0"/>
                <a:sym typeface="Arial" charset="0"/>
              </a:rPr>
              <a:t>Breeders</a:t>
            </a:r>
          </a:p>
        </p:txBody>
      </p:sp>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51201" name="Oval 1"/>
          <p:cNvSpPr>
            <a:spLocks/>
          </p:cNvSpPr>
          <p:nvPr/>
        </p:nvSpPr>
        <p:spPr bwMode="auto">
          <a:xfrm>
            <a:off x="1371600" y="457200"/>
            <a:ext cx="5943600" cy="5638800"/>
          </a:xfrm>
          <a:prstGeom prst="ellipse">
            <a:avLst/>
          </a:prstGeom>
          <a:solidFill>
            <a:schemeClr val="accent1"/>
          </a:solidFill>
          <a:ln w="25400" cap="flat">
            <a:noFill/>
            <a:round/>
            <a:headEnd type="none" w="med" len="med"/>
            <a:tailEnd type="none" w="med" len="med"/>
          </a:ln>
        </p:spPr>
        <p:txBody>
          <a:bodyPr lIns="0" tIns="0" rIns="0" bIns="0"/>
          <a:lstStyle/>
          <a:p>
            <a:endParaRPr lang="en-US"/>
          </a:p>
        </p:txBody>
      </p:sp>
      <p:sp>
        <p:nvSpPr>
          <p:cNvPr id="51202" name="AutoShape 2"/>
          <p:cNvSpPr>
            <a:spLocks/>
          </p:cNvSpPr>
          <p:nvPr/>
        </p:nvSpPr>
        <p:spPr bwMode="auto">
          <a:xfrm>
            <a:off x="1370013" y="455613"/>
            <a:ext cx="5943600" cy="5640387"/>
          </a:xfrm>
          <a:custGeom>
            <a:avLst/>
            <a:gdLst>
              <a:gd name="T0" fmla="+- 0 10800 34"/>
              <a:gd name="T1" fmla="*/ T0 w 21566"/>
              <a:gd name="T2" fmla="*/ 10800 h 21566"/>
            </a:gdLst>
            <a:ahLst/>
            <a:cxnLst>
              <a:cxn ang="0">
                <a:pos x="T1" y="T2"/>
              </a:cxn>
            </a:cxnLst>
            <a:rect l="0" t="0" r="r" b="b"/>
            <a:pathLst>
              <a:path w="21566" h="21566">
                <a:moveTo>
                  <a:pt x="21566" y="10844"/>
                </a:moveTo>
                <a:cubicBezTo>
                  <a:pt x="21532" y="16800"/>
                  <a:pt x="16677" y="21600"/>
                  <a:pt x="10722" y="21566"/>
                </a:cubicBezTo>
                <a:cubicBezTo>
                  <a:pt x="4766" y="21533"/>
                  <a:pt x="-34" y="16678"/>
                  <a:pt x="0" y="10722"/>
                </a:cubicBezTo>
                <a:cubicBezTo>
                  <a:pt x="33" y="4791"/>
                  <a:pt x="4851" y="0"/>
                  <a:pt x="10783" y="0"/>
                </a:cubicBezTo>
                <a:lnTo>
                  <a:pt x="10783" y="10783"/>
                </a:lnTo>
                <a:close/>
                <a:moveTo>
                  <a:pt x="21566" y="10844"/>
                </a:moveTo>
              </a:path>
            </a:pathLst>
          </a:custGeom>
          <a:solidFill>
            <a:srgbClr val="FFFFFF">
              <a:alpha val="54901"/>
            </a:srgbClr>
          </a:solidFill>
          <a:ln w="25400" cap="flat">
            <a:noFill/>
            <a:round/>
            <a:headEnd type="none" w="med" len="med"/>
            <a:tailEnd type="none" w="med" len="med"/>
          </a:ln>
        </p:spPr>
        <p:txBody>
          <a:bodyPr lIns="0" tIns="0" rIns="0" bIns="0"/>
          <a:lstStyle/>
          <a:p>
            <a:endParaRPr lang="en-US"/>
          </a:p>
        </p:txBody>
      </p:sp>
      <p:sp>
        <p:nvSpPr>
          <p:cNvPr id="51203" name="Rectangle 3"/>
          <p:cNvSpPr>
            <a:spLocks/>
          </p:cNvSpPr>
          <p:nvPr/>
        </p:nvSpPr>
        <p:spPr bwMode="auto">
          <a:xfrm>
            <a:off x="2362200" y="3657600"/>
            <a:ext cx="2298700" cy="1206500"/>
          </a:xfrm>
          <a:prstGeom prst="rect">
            <a:avLst/>
          </a:prstGeom>
          <a:noFill/>
          <a:ln w="12700" cap="rnd">
            <a:noFill/>
            <a:round/>
            <a:headEnd type="none" w="med" len="med"/>
            <a:tailEnd type="none" w="med" len="med"/>
          </a:ln>
        </p:spPr>
        <p:txBody>
          <a:bodyPr lIns="38100" tIns="38100" rIns="38100" bIns="38100"/>
          <a:lstStyle/>
          <a:p>
            <a:pPr algn="l"/>
            <a:r>
              <a:rPr lang="en-US" sz="8000">
                <a:solidFill>
                  <a:schemeClr val="tx1"/>
                </a:solidFill>
                <a:latin typeface="Arial" charset="0"/>
                <a:cs typeface="Arial" charset="0"/>
                <a:sym typeface="Arial" charset="0"/>
              </a:rPr>
              <a:t>25%</a:t>
            </a:r>
          </a:p>
        </p:txBody>
      </p:sp>
      <p:sp>
        <p:nvSpPr>
          <p:cNvPr id="51204" name="AutoShape 4"/>
          <p:cNvSpPr>
            <a:spLocks/>
          </p:cNvSpPr>
          <p:nvPr/>
        </p:nvSpPr>
        <p:spPr bwMode="auto">
          <a:xfrm rot="-5400000">
            <a:off x="2624931" y="2396332"/>
            <a:ext cx="1757363" cy="1066800"/>
          </a:xfrm>
          <a:custGeom>
            <a:avLst/>
            <a:gdLst>
              <a:gd name="T0" fmla="*/ 10800 w 21600"/>
              <a:gd name="T1" fmla="*/ 10800 h 21600"/>
            </a:gdLst>
            <a:ahLst/>
            <a:cxnLst>
              <a:cxn ang="0">
                <a:pos x="T0" y="T1"/>
              </a:cxn>
            </a:cxnLst>
            <a:rect l="0" t="0" r="r" b="b"/>
            <a:pathLst>
              <a:path w="21600" h="21600">
                <a:moveTo>
                  <a:pt x="0" y="0"/>
                </a:moveTo>
                <a:cubicBezTo>
                  <a:pt x="10800" y="0"/>
                  <a:pt x="21600" y="5400"/>
                  <a:pt x="21600" y="10800"/>
                </a:cubicBezTo>
                <a:cubicBezTo>
                  <a:pt x="21600" y="16200"/>
                  <a:pt x="21571" y="21600"/>
                  <a:pt x="21543" y="21600"/>
                </a:cubicBezTo>
              </a:path>
            </a:pathLst>
          </a:custGeom>
          <a:noFill/>
          <a:ln w="38100" cap="flat">
            <a:solidFill>
              <a:srgbClr val="E36C09"/>
            </a:solidFill>
            <a:prstDash val="solid"/>
            <a:round/>
            <a:headEnd type="none" w="med" len="med"/>
            <a:tailEnd type="arrow" w="sm" len="sm"/>
          </a:ln>
        </p:spPr>
        <p:txBody>
          <a:bodyPr lIns="0" tIns="0" rIns="0" bIns="0"/>
          <a:lstStyle/>
          <a:p>
            <a:endParaRPr lang="en-US"/>
          </a:p>
        </p:txBody>
      </p:sp>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ectangle 1"/>
          <p:cNvSpPr>
            <a:spLocks/>
          </p:cNvSpPr>
          <p:nvPr/>
        </p:nvSpPr>
        <p:spPr bwMode="auto">
          <a:xfrm>
            <a:off x="1828800" y="1143000"/>
            <a:ext cx="5803900" cy="698500"/>
          </a:xfrm>
          <a:prstGeom prst="rect">
            <a:avLst/>
          </a:prstGeom>
          <a:noFill/>
          <a:ln w="12700" cap="rnd">
            <a:noFill/>
            <a:round/>
            <a:headEnd type="none" w="med" len="med"/>
            <a:tailEnd type="none" w="med" len="med"/>
          </a:ln>
        </p:spPr>
        <p:txBody>
          <a:bodyPr lIns="38100" tIns="38100" rIns="38100" bIns="38100"/>
          <a:lstStyle/>
          <a:p>
            <a:pPr algn="l"/>
            <a:r>
              <a:rPr lang="en-US" sz="4400">
                <a:solidFill>
                  <a:schemeClr val="tx1"/>
                </a:solidFill>
                <a:latin typeface="Arial" charset="0"/>
                <a:cs typeface="Arial" charset="0"/>
                <a:sym typeface="Arial" charset="0"/>
              </a:rPr>
              <a:t>Responsible Breeding</a:t>
            </a:r>
          </a:p>
        </p:txBody>
      </p:sp>
      <p:sp>
        <p:nvSpPr>
          <p:cNvPr id="55298" name="Rectangle 2"/>
          <p:cNvSpPr>
            <a:spLocks/>
          </p:cNvSpPr>
          <p:nvPr/>
        </p:nvSpPr>
        <p:spPr bwMode="auto">
          <a:xfrm>
            <a:off x="2133600" y="2286000"/>
            <a:ext cx="4584700" cy="419100"/>
          </a:xfrm>
          <a:prstGeom prst="rect">
            <a:avLst/>
          </a:prstGeom>
          <a:noFill/>
          <a:ln w="12700" cap="rnd">
            <a:noFill/>
            <a:round/>
            <a:headEnd type="none" w="med" len="med"/>
            <a:tailEnd type="none" w="med" len="med"/>
          </a:ln>
        </p:spPr>
        <p:txBody>
          <a:bodyPr lIns="38100" tIns="38100" rIns="38100" bIns="38100"/>
          <a:lstStyle/>
          <a:p>
            <a:pPr algn="l"/>
            <a:r>
              <a:rPr lang="en-US" sz="2400">
                <a:solidFill>
                  <a:schemeClr val="tx1"/>
                </a:solidFill>
                <a:latin typeface="Arial" charset="0"/>
                <a:cs typeface="Arial" charset="0"/>
                <a:sym typeface="Arial" charset="0"/>
              </a:rPr>
              <a:t>Don’t sell to pet stores</a:t>
            </a:r>
          </a:p>
        </p:txBody>
      </p:sp>
      <p:sp>
        <p:nvSpPr>
          <p:cNvPr id="55299" name="Line 3"/>
          <p:cNvSpPr>
            <a:spLocks noChangeShapeType="1"/>
          </p:cNvSpPr>
          <p:nvPr/>
        </p:nvSpPr>
        <p:spPr bwMode="auto">
          <a:xfrm>
            <a:off x="1752600" y="25146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55300" name="Line 4"/>
          <p:cNvSpPr>
            <a:spLocks noChangeShapeType="1"/>
          </p:cNvSpPr>
          <p:nvPr/>
        </p:nvSpPr>
        <p:spPr bwMode="auto">
          <a:xfrm rot="10800000" flipH="1">
            <a:off x="1905000" y="19812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Rectangle 1"/>
          <p:cNvSpPr>
            <a:spLocks/>
          </p:cNvSpPr>
          <p:nvPr/>
        </p:nvSpPr>
        <p:spPr bwMode="auto">
          <a:xfrm>
            <a:off x="1828800" y="1143000"/>
            <a:ext cx="5803900" cy="698500"/>
          </a:xfrm>
          <a:prstGeom prst="rect">
            <a:avLst/>
          </a:prstGeom>
          <a:noFill/>
          <a:ln w="12700" cap="rnd">
            <a:noFill/>
            <a:round/>
            <a:headEnd type="none" w="med" len="med"/>
            <a:tailEnd type="none" w="med" len="med"/>
          </a:ln>
        </p:spPr>
        <p:txBody>
          <a:bodyPr lIns="38100" tIns="38100" rIns="38100" bIns="38100"/>
          <a:lstStyle/>
          <a:p>
            <a:pPr algn="l"/>
            <a:r>
              <a:rPr lang="en-US" sz="4400">
                <a:solidFill>
                  <a:schemeClr val="tx1"/>
                </a:solidFill>
                <a:latin typeface="Arial" charset="0"/>
                <a:cs typeface="Arial" charset="0"/>
                <a:sym typeface="Arial" charset="0"/>
              </a:rPr>
              <a:t>Responsible Breeding</a:t>
            </a:r>
          </a:p>
        </p:txBody>
      </p:sp>
      <p:sp>
        <p:nvSpPr>
          <p:cNvPr id="57346" name="Rectangle 2"/>
          <p:cNvSpPr>
            <a:spLocks/>
          </p:cNvSpPr>
          <p:nvPr/>
        </p:nvSpPr>
        <p:spPr bwMode="auto">
          <a:xfrm>
            <a:off x="2133600" y="2286000"/>
            <a:ext cx="4584700" cy="419100"/>
          </a:xfrm>
          <a:prstGeom prst="rect">
            <a:avLst/>
          </a:prstGeom>
          <a:noFill/>
          <a:ln w="12700" cap="rnd">
            <a:noFill/>
            <a:round/>
            <a:headEnd type="none" w="med" len="med"/>
            <a:tailEnd type="none" w="med" len="med"/>
          </a:ln>
        </p:spPr>
        <p:txBody>
          <a:bodyPr lIns="38100" tIns="38100" rIns="38100" bIns="38100"/>
          <a:lstStyle/>
          <a:p>
            <a:pPr algn="l"/>
            <a:r>
              <a:rPr lang="en-US" sz="2400">
                <a:solidFill>
                  <a:schemeClr val="tx1"/>
                </a:solidFill>
                <a:latin typeface="Arial" charset="0"/>
                <a:cs typeface="Arial" charset="0"/>
                <a:sym typeface="Arial" charset="0"/>
              </a:rPr>
              <a:t>Don’t sell to pet stores</a:t>
            </a:r>
          </a:p>
        </p:txBody>
      </p:sp>
      <p:sp>
        <p:nvSpPr>
          <p:cNvPr id="57347" name="Rectangle 3"/>
          <p:cNvSpPr>
            <a:spLocks/>
          </p:cNvSpPr>
          <p:nvPr/>
        </p:nvSpPr>
        <p:spPr bwMode="auto">
          <a:xfrm>
            <a:off x="2133600" y="3048000"/>
            <a:ext cx="3763963" cy="419100"/>
          </a:xfrm>
          <a:prstGeom prst="rect">
            <a:avLst/>
          </a:prstGeom>
          <a:noFill/>
          <a:ln w="12700" cap="rnd">
            <a:noFill/>
            <a:round/>
            <a:headEnd type="none" w="med" len="med"/>
            <a:tailEnd type="none" w="med" len="med"/>
          </a:ln>
        </p:spPr>
        <p:txBody>
          <a:bodyPr wrap="none" lIns="38100" tIns="38100" rIns="38100" bIns="38100">
            <a:spAutoFit/>
          </a:bodyPr>
          <a:lstStyle/>
          <a:p>
            <a:pPr algn="l"/>
            <a:r>
              <a:rPr lang="en-US" sz="2400">
                <a:solidFill>
                  <a:schemeClr val="tx1"/>
                </a:solidFill>
                <a:latin typeface="Arial" charset="0"/>
                <a:cs typeface="Arial" charset="0"/>
                <a:sym typeface="Arial" charset="0"/>
              </a:rPr>
              <a:t>Screen prospective owners</a:t>
            </a:r>
          </a:p>
        </p:txBody>
      </p:sp>
      <p:sp>
        <p:nvSpPr>
          <p:cNvPr id="57348" name="Line 4"/>
          <p:cNvSpPr>
            <a:spLocks noChangeShapeType="1"/>
          </p:cNvSpPr>
          <p:nvPr/>
        </p:nvSpPr>
        <p:spPr bwMode="auto">
          <a:xfrm>
            <a:off x="1752600" y="25146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57349" name="Line 5"/>
          <p:cNvSpPr>
            <a:spLocks noChangeShapeType="1"/>
          </p:cNvSpPr>
          <p:nvPr/>
        </p:nvSpPr>
        <p:spPr bwMode="auto">
          <a:xfrm rot="10800000" flipH="1">
            <a:off x="1905000" y="19812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57350" name="Line 6"/>
          <p:cNvSpPr>
            <a:spLocks noChangeShapeType="1"/>
          </p:cNvSpPr>
          <p:nvPr/>
        </p:nvSpPr>
        <p:spPr bwMode="auto">
          <a:xfrm>
            <a:off x="1752600" y="31242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57351" name="Line 7"/>
          <p:cNvSpPr>
            <a:spLocks noChangeShapeType="1"/>
          </p:cNvSpPr>
          <p:nvPr/>
        </p:nvSpPr>
        <p:spPr bwMode="auto">
          <a:xfrm rot="10800000" flipH="1">
            <a:off x="1905000" y="25908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Rectangle 1"/>
          <p:cNvSpPr>
            <a:spLocks/>
          </p:cNvSpPr>
          <p:nvPr/>
        </p:nvSpPr>
        <p:spPr bwMode="auto">
          <a:xfrm>
            <a:off x="1828800" y="1143000"/>
            <a:ext cx="5803900" cy="698500"/>
          </a:xfrm>
          <a:prstGeom prst="rect">
            <a:avLst/>
          </a:prstGeom>
          <a:noFill/>
          <a:ln w="12700" cap="rnd">
            <a:noFill/>
            <a:round/>
            <a:headEnd type="none" w="med" len="med"/>
            <a:tailEnd type="none" w="med" len="med"/>
          </a:ln>
        </p:spPr>
        <p:txBody>
          <a:bodyPr lIns="38100" tIns="38100" rIns="38100" bIns="38100"/>
          <a:lstStyle/>
          <a:p>
            <a:pPr algn="l"/>
            <a:r>
              <a:rPr lang="en-US" sz="4400">
                <a:solidFill>
                  <a:schemeClr val="tx1"/>
                </a:solidFill>
                <a:latin typeface="Arial" charset="0"/>
                <a:cs typeface="Arial" charset="0"/>
                <a:sym typeface="Arial" charset="0"/>
              </a:rPr>
              <a:t>Responsible Breeding</a:t>
            </a:r>
          </a:p>
        </p:txBody>
      </p:sp>
      <p:sp>
        <p:nvSpPr>
          <p:cNvPr id="59394" name="Rectangle 2"/>
          <p:cNvSpPr>
            <a:spLocks/>
          </p:cNvSpPr>
          <p:nvPr/>
        </p:nvSpPr>
        <p:spPr bwMode="auto">
          <a:xfrm>
            <a:off x="2133600" y="2286000"/>
            <a:ext cx="4584700" cy="419100"/>
          </a:xfrm>
          <a:prstGeom prst="rect">
            <a:avLst/>
          </a:prstGeom>
          <a:noFill/>
          <a:ln w="12700" cap="rnd">
            <a:noFill/>
            <a:round/>
            <a:headEnd type="none" w="med" len="med"/>
            <a:tailEnd type="none" w="med" len="med"/>
          </a:ln>
        </p:spPr>
        <p:txBody>
          <a:bodyPr lIns="38100" tIns="38100" rIns="38100" bIns="38100"/>
          <a:lstStyle/>
          <a:p>
            <a:pPr algn="l"/>
            <a:r>
              <a:rPr lang="en-US" sz="2400">
                <a:solidFill>
                  <a:schemeClr val="tx1"/>
                </a:solidFill>
                <a:latin typeface="Arial" charset="0"/>
                <a:cs typeface="Arial" charset="0"/>
                <a:sym typeface="Arial" charset="0"/>
              </a:rPr>
              <a:t>Don’t sell to pet stores</a:t>
            </a:r>
          </a:p>
        </p:txBody>
      </p:sp>
      <p:sp>
        <p:nvSpPr>
          <p:cNvPr id="59395" name="Rectangle 3"/>
          <p:cNvSpPr>
            <a:spLocks/>
          </p:cNvSpPr>
          <p:nvPr/>
        </p:nvSpPr>
        <p:spPr bwMode="auto">
          <a:xfrm>
            <a:off x="2133600" y="3048000"/>
            <a:ext cx="3763963" cy="419100"/>
          </a:xfrm>
          <a:prstGeom prst="rect">
            <a:avLst/>
          </a:prstGeom>
          <a:noFill/>
          <a:ln w="12700" cap="rnd">
            <a:noFill/>
            <a:round/>
            <a:headEnd type="none" w="med" len="med"/>
            <a:tailEnd type="none" w="med" len="med"/>
          </a:ln>
        </p:spPr>
        <p:txBody>
          <a:bodyPr wrap="none" lIns="38100" tIns="38100" rIns="38100" bIns="38100">
            <a:spAutoFit/>
          </a:bodyPr>
          <a:lstStyle/>
          <a:p>
            <a:pPr algn="l"/>
            <a:r>
              <a:rPr lang="en-US" sz="2400">
                <a:solidFill>
                  <a:schemeClr val="tx1"/>
                </a:solidFill>
                <a:latin typeface="Arial" charset="0"/>
                <a:cs typeface="Arial" charset="0"/>
                <a:sym typeface="Arial" charset="0"/>
              </a:rPr>
              <a:t>Screen prospective owners</a:t>
            </a:r>
          </a:p>
        </p:txBody>
      </p:sp>
      <p:sp>
        <p:nvSpPr>
          <p:cNvPr id="59396" name="Rectangle 4"/>
          <p:cNvSpPr>
            <a:spLocks/>
          </p:cNvSpPr>
          <p:nvPr/>
        </p:nvSpPr>
        <p:spPr bwMode="auto">
          <a:xfrm>
            <a:off x="2133600" y="3886200"/>
            <a:ext cx="3222625" cy="419100"/>
          </a:xfrm>
          <a:prstGeom prst="rect">
            <a:avLst/>
          </a:prstGeom>
          <a:noFill/>
          <a:ln w="12700" cap="rnd">
            <a:noFill/>
            <a:round/>
            <a:headEnd type="none" w="med" len="med"/>
            <a:tailEnd type="none" w="med" len="med"/>
          </a:ln>
        </p:spPr>
        <p:txBody>
          <a:bodyPr wrap="none" lIns="38100" tIns="38100" rIns="38100" bIns="38100">
            <a:spAutoFit/>
          </a:bodyPr>
          <a:lstStyle/>
          <a:p>
            <a:pPr algn="l"/>
            <a:r>
              <a:rPr lang="en-US" sz="2400">
                <a:solidFill>
                  <a:schemeClr val="tx1"/>
                </a:solidFill>
                <a:latin typeface="Arial" charset="0"/>
                <a:cs typeface="Arial" charset="0"/>
                <a:sym typeface="Arial" charset="0"/>
              </a:rPr>
              <a:t>Pets are in good health</a:t>
            </a:r>
          </a:p>
        </p:txBody>
      </p:sp>
      <p:sp>
        <p:nvSpPr>
          <p:cNvPr id="59397" name="Line 5"/>
          <p:cNvSpPr>
            <a:spLocks noChangeShapeType="1"/>
          </p:cNvSpPr>
          <p:nvPr/>
        </p:nvSpPr>
        <p:spPr bwMode="auto">
          <a:xfrm>
            <a:off x="1752600" y="25146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59398" name="Line 6"/>
          <p:cNvSpPr>
            <a:spLocks noChangeShapeType="1"/>
          </p:cNvSpPr>
          <p:nvPr/>
        </p:nvSpPr>
        <p:spPr bwMode="auto">
          <a:xfrm rot="10800000" flipH="1">
            <a:off x="1905000" y="19812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59399" name="Line 7"/>
          <p:cNvSpPr>
            <a:spLocks noChangeShapeType="1"/>
          </p:cNvSpPr>
          <p:nvPr/>
        </p:nvSpPr>
        <p:spPr bwMode="auto">
          <a:xfrm>
            <a:off x="1752600" y="31242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59400" name="Line 8"/>
          <p:cNvSpPr>
            <a:spLocks noChangeShapeType="1"/>
          </p:cNvSpPr>
          <p:nvPr/>
        </p:nvSpPr>
        <p:spPr bwMode="auto">
          <a:xfrm rot="10800000" flipH="1">
            <a:off x="1905000" y="25908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59401" name="Line 9"/>
          <p:cNvSpPr>
            <a:spLocks noChangeShapeType="1"/>
          </p:cNvSpPr>
          <p:nvPr/>
        </p:nvSpPr>
        <p:spPr bwMode="auto">
          <a:xfrm>
            <a:off x="1752600" y="39624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59402" name="Line 10"/>
          <p:cNvSpPr>
            <a:spLocks noChangeShapeType="1"/>
          </p:cNvSpPr>
          <p:nvPr/>
        </p:nvSpPr>
        <p:spPr bwMode="auto">
          <a:xfrm rot="10800000" flipH="1">
            <a:off x="1905000" y="34290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Rectangle 1"/>
          <p:cNvSpPr>
            <a:spLocks/>
          </p:cNvSpPr>
          <p:nvPr/>
        </p:nvSpPr>
        <p:spPr bwMode="auto">
          <a:xfrm>
            <a:off x="1828800" y="1143000"/>
            <a:ext cx="5803900" cy="698500"/>
          </a:xfrm>
          <a:prstGeom prst="rect">
            <a:avLst/>
          </a:prstGeom>
          <a:noFill/>
          <a:ln w="12700" cap="rnd">
            <a:noFill/>
            <a:round/>
            <a:headEnd type="none" w="med" len="med"/>
            <a:tailEnd type="none" w="med" len="med"/>
          </a:ln>
        </p:spPr>
        <p:txBody>
          <a:bodyPr lIns="38100" tIns="38100" rIns="38100" bIns="38100"/>
          <a:lstStyle/>
          <a:p>
            <a:pPr algn="l"/>
            <a:r>
              <a:rPr lang="en-US" sz="4400">
                <a:solidFill>
                  <a:schemeClr val="tx1"/>
                </a:solidFill>
                <a:latin typeface="Arial" charset="0"/>
                <a:cs typeface="Arial" charset="0"/>
                <a:sym typeface="Arial" charset="0"/>
              </a:rPr>
              <a:t>Responsible Breeding</a:t>
            </a:r>
          </a:p>
        </p:txBody>
      </p:sp>
      <p:sp>
        <p:nvSpPr>
          <p:cNvPr id="61442" name="Rectangle 2"/>
          <p:cNvSpPr>
            <a:spLocks/>
          </p:cNvSpPr>
          <p:nvPr/>
        </p:nvSpPr>
        <p:spPr bwMode="auto">
          <a:xfrm>
            <a:off x="2133600" y="2286000"/>
            <a:ext cx="4584700" cy="419100"/>
          </a:xfrm>
          <a:prstGeom prst="rect">
            <a:avLst/>
          </a:prstGeom>
          <a:noFill/>
          <a:ln w="12700" cap="rnd">
            <a:noFill/>
            <a:round/>
            <a:headEnd type="none" w="med" len="med"/>
            <a:tailEnd type="none" w="med" len="med"/>
          </a:ln>
        </p:spPr>
        <p:txBody>
          <a:bodyPr lIns="38100" tIns="38100" rIns="38100" bIns="38100"/>
          <a:lstStyle/>
          <a:p>
            <a:pPr algn="l"/>
            <a:r>
              <a:rPr lang="en-US" sz="2400">
                <a:solidFill>
                  <a:schemeClr val="tx1"/>
                </a:solidFill>
                <a:latin typeface="Arial" charset="0"/>
                <a:cs typeface="Arial" charset="0"/>
                <a:sym typeface="Arial" charset="0"/>
              </a:rPr>
              <a:t>Don’t sell to pet stores</a:t>
            </a:r>
          </a:p>
        </p:txBody>
      </p:sp>
      <p:sp>
        <p:nvSpPr>
          <p:cNvPr id="61443" name="Rectangle 3"/>
          <p:cNvSpPr>
            <a:spLocks/>
          </p:cNvSpPr>
          <p:nvPr/>
        </p:nvSpPr>
        <p:spPr bwMode="auto">
          <a:xfrm>
            <a:off x="2133600" y="3048000"/>
            <a:ext cx="3763963" cy="419100"/>
          </a:xfrm>
          <a:prstGeom prst="rect">
            <a:avLst/>
          </a:prstGeom>
          <a:noFill/>
          <a:ln w="12700" cap="rnd">
            <a:noFill/>
            <a:round/>
            <a:headEnd type="none" w="med" len="med"/>
            <a:tailEnd type="none" w="med" len="med"/>
          </a:ln>
        </p:spPr>
        <p:txBody>
          <a:bodyPr wrap="none" lIns="38100" tIns="38100" rIns="38100" bIns="38100">
            <a:spAutoFit/>
          </a:bodyPr>
          <a:lstStyle/>
          <a:p>
            <a:pPr algn="l"/>
            <a:r>
              <a:rPr lang="en-US" sz="2400">
                <a:solidFill>
                  <a:schemeClr val="tx1"/>
                </a:solidFill>
                <a:latin typeface="Arial" charset="0"/>
                <a:cs typeface="Arial" charset="0"/>
                <a:sym typeface="Arial" charset="0"/>
              </a:rPr>
              <a:t>Screen prospective owners</a:t>
            </a:r>
          </a:p>
        </p:txBody>
      </p:sp>
      <p:sp>
        <p:nvSpPr>
          <p:cNvPr id="61444" name="Rectangle 4"/>
          <p:cNvSpPr>
            <a:spLocks/>
          </p:cNvSpPr>
          <p:nvPr/>
        </p:nvSpPr>
        <p:spPr bwMode="auto">
          <a:xfrm>
            <a:off x="2133600" y="3886200"/>
            <a:ext cx="3222625" cy="419100"/>
          </a:xfrm>
          <a:prstGeom prst="rect">
            <a:avLst/>
          </a:prstGeom>
          <a:noFill/>
          <a:ln w="12700" cap="rnd">
            <a:noFill/>
            <a:round/>
            <a:headEnd type="none" w="med" len="med"/>
            <a:tailEnd type="none" w="med" len="med"/>
          </a:ln>
        </p:spPr>
        <p:txBody>
          <a:bodyPr wrap="none" lIns="38100" tIns="38100" rIns="38100" bIns="38100">
            <a:spAutoFit/>
          </a:bodyPr>
          <a:lstStyle/>
          <a:p>
            <a:pPr algn="l"/>
            <a:r>
              <a:rPr lang="en-US" sz="2400">
                <a:solidFill>
                  <a:schemeClr val="tx1"/>
                </a:solidFill>
                <a:latin typeface="Arial" charset="0"/>
                <a:cs typeface="Arial" charset="0"/>
                <a:sym typeface="Arial" charset="0"/>
              </a:rPr>
              <a:t>Pets are in good health</a:t>
            </a:r>
          </a:p>
        </p:txBody>
      </p:sp>
      <p:sp>
        <p:nvSpPr>
          <p:cNvPr id="61445" name="Rectangle 5"/>
          <p:cNvSpPr>
            <a:spLocks/>
          </p:cNvSpPr>
          <p:nvPr/>
        </p:nvSpPr>
        <p:spPr bwMode="auto">
          <a:xfrm>
            <a:off x="2133600" y="4724400"/>
            <a:ext cx="2511425" cy="419100"/>
          </a:xfrm>
          <a:prstGeom prst="rect">
            <a:avLst/>
          </a:prstGeom>
          <a:noFill/>
          <a:ln w="12700" cap="rnd">
            <a:noFill/>
            <a:round/>
            <a:headEnd type="none" w="med" len="med"/>
            <a:tailEnd type="none" w="med" len="med"/>
          </a:ln>
        </p:spPr>
        <p:txBody>
          <a:bodyPr wrap="none" lIns="38100" tIns="38100" rIns="38100" bIns="38100">
            <a:spAutoFit/>
          </a:bodyPr>
          <a:lstStyle/>
          <a:p>
            <a:pPr algn="l"/>
            <a:r>
              <a:rPr lang="en-US" sz="2400">
                <a:solidFill>
                  <a:schemeClr val="tx1"/>
                </a:solidFill>
                <a:latin typeface="Arial" charset="0"/>
                <a:cs typeface="Arial" charset="0"/>
                <a:sym typeface="Arial" charset="0"/>
              </a:rPr>
              <a:t>Require neutering</a:t>
            </a:r>
          </a:p>
        </p:txBody>
      </p:sp>
      <p:sp>
        <p:nvSpPr>
          <p:cNvPr id="61446" name="Line 6"/>
          <p:cNvSpPr>
            <a:spLocks noChangeShapeType="1"/>
          </p:cNvSpPr>
          <p:nvPr/>
        </p:nvSpPr>
        <p:spPr bwMode="auto">
          <a:xfrm>
            <a:off x="1752600" y="25146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61447" name="Line 7"/>
          <p:cNvSpPr>
            <a:spLocks noChangeShapeType="1"/>
          </p:cNvSpPr>
          <p:nvPr/>
        </p:nvSpPr>
        <p:spPr bwMode="auto">
          <a:xfrm rot="10800000" flipH="1">
            <a:off x="1905000" y="19812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61448" name="Line 8"/>
          <p:cNvSpPr>
            <a:spLocks noChangeShapeType="1"/>
          </p:cNvSpPr>
          <p:nvPr/>
        </p:nvSpPr>
        <p:spPr bwMode="auto">
          <a:xfrm>
            <a:off x="1752600" y="31242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61449" name="Line 9"/>
          <p:cNvSpPr>
            <a:spLocks noChangeShapeType="1"/>
          </p:cNvSpPr>
          <p:nvPr/>
        </p:nvSpPr>
        <p:spPr bwMode="auto">
          <a:xfrm rot="10800000" flipH="1">
            <a:off x="1905000" y="25908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61450" name="Line 10"/>
          <p:cNvSpPr>
            <a:spLocks noChangeShapeType="1"/>
          </p:cNvSpPr>
          <p:nvPr/>
        </p:nvSpPr>
        <p:spPr bwMode="auto">
          <a:xfrm>
            <a:off x="1752600" y="39624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61451" name="Line 11"/>
          <p:cNvSpPr>
            <a:spLocks noChangeShapeType="1"/>
          </p:cNvSpPr>
          <p:nvPr/>
        </p:nvSpPr>
        <p:spPr bwMode="auto">
          <a:xfrm rot="10800000" flipH="1">
            <a:off x="1905000" y="34290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61452" name="Line 12"/>
          <p:cNvSpPr>
            <a:spLocks noChangeShapeType="1"/>
          </p:cNvSpPr>
          <p:nvPr/>
        </p:nvSpPr>
        <p:spPr bwMode="auto">
          <a:xfrm>
            <a:off x="1752600" y="4800600"/>
            <a:ext cx="152400" cy="2286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
        <p:nvSpPr>
          <p:cNvPr id="61453" name="Line 13"/>
          <p:cNvSpPr>
            <a:spLocks noChangeShapeType="1"/>
          </p:cNvSpPr>
          <p:nvPr/>
        </p:nvSpPr>
        <p:spPr bwMode="auto">
          <a:xfrm rot="10800000" flipH="1">
            <a:off x="1905000" y="4267200"/>
            <a:ext cx="228600" cy="762000"/>
          </a:xfrm>
          <a:prstGeom prst="line">
            <a:avLst/>
          </a:prstGeom>
          <a:noFill/>
          <a:ln w="38100" cap="rnd">
            <a:solidFill>
              <a:srgbClr val="FF0000"/>
            </a:solidFill>
            <a:prstDash val="solid"/>
            <a:round/>
            <a:headEnd type="none" w="med" len="med"/>
            <a:tailEnd type="none" w="med" len="med"/>
          </a:ln>
        </p:spPr>
        <p:txBody>
          <a:bodyPr lIns="0" tIns="0" rIns="0" bIns="0"/>
          <a:lstStyle/>
          <a:p>
            <a:endParaRPr lang="en-US"/>
          </a:p>
        </p:txBody>
      </p:sp>
    </p:spTree>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tx1">
            <a:alpha val="95000"/>
          </a:schemeClr>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6324AF3-398B-4824-8C11-817CB936E3C8}" type="slidenum">
              <a:rPr lang="en-US" smtClean="0"/>
              <a:pPr/>
              <a:t>17</a:t>
            </a:fld>
            <a:endParaRPr lang="en-US"/>
          </a:p>
        </p:txBody>
      </p:sp>
      <p:pic>
        <p:nvPicPr>
          <p:cNvPr id="8" name="Picture 7" descr="gatto mimmo relax.jpg"/>
          <p:cNvPicPr>
            <a:picLocks noChangeAspect="1"/>
          </p:cNvPicPr>
          <p:nvPr/>
        </p:nvPicPr>
        <p:blipFill>
          <a:blip r:embed="rId3" cstate="print"/>
          <a:stretch>
            <a:fillRect/>
          </a:stretch>
        </p:blipFill>
        <p:spPr>
          <a:xfrm>
            <a:off x="1016000" y="762000"/>
            <a:ext cx="8128000" cy="6096000"/>
          </a:xfrm>
          <a:prstGeom prst="rect">
            <a:avLst/>
          </a:prstGeom>
        </p:spPr>
      </p:pic>
      <p:sp>
        <p:nvSpPr>
          <p:cNvPr id="9" name="TextBox 8"/>
          <p:cNvSpPr txBox="1"/>
          <p:nvPr/>
        </p:nvSpPr>
        <p:spPr>
          <a:xfrm>
            <a:off x="762000" y="1143000"/>
            <a:ext cx="3505200" cy="738664"/>
          </a:xfrm>
          <a:prstGeom prst="rect">
            <a:avLst/>
          </a:prstGeom>
          <a:noFill/>
        </p:spPr>
        <p:txBody>
          <a:bodyPr wrap="square" rtlCol="0">
            <a:spAutoFit/>
          </a:bodyPr>
          <a:lstStyle/>
          <a:p>
            <a:r>
              <a:rPr lang="en-US" dirty="0" smtClean="0">
                <a:solidFill>
                  <a:schemeClr val="bg1"/>
                </a:solidFill>
                <a:latin typeface="Arial" pitchFamily="34" charset="0"/>
                <a:cs typeface="Arial" pitchFamily="34" charset="0"/>
              </a:rPr>
              <a:t>Not</a:t>
            </a:r>
            <a:r>
              <a:rPr lang="en-US" dirty="0" smtClean="0">
                <a:solidFill>
                  <a:srgbClr val="FF9933"/>
                </a:solidFill>
                <a:latin typeface="Arial" pitchFamily="34" charset="0"/>
                <a:cs typeface="Arial" pitchFamily="34" charset="0"/>
              </a:rPr>
              <a:t> ready.</a:t>
            </a:r>
            <a:r>
              <a:rPr lang="en-US" dirty="0" smtClean="0"/>
              <a:t>.</a:t>
            </a:r>
            <a:endParaRPr lang="en-US" dirty="0"/>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3489" name="Rectangle 1"/>
          <p:cNvSpPr>
            <a:spLocks/>
          </p:cNvSpPr>
          <p:nvPr/>
        </p:nvSpPr>
        <p:spPr bwMode="auto">
          <a:xfrm>
            <a:off x="1371600" y="1676400"/>
            <a:ext cx="6489700" cy="2844800"/>
          </a:xfrm>
          <a:prstGeom prst="rect">
            <a:avLst/>
          </a:prstGeom>
          <a:noFill/>
          <a:ln w="12700" cap="rnd">
            <a:noFill/>
            <a:round/>
            <a:headEnd type="none" w="med" len="med"/>
            <a:tailEnd type="none" w="med" len="med"/>
          </a:ln>
        </p:spPr>
        <p:txBody>
          <a:bodyPr lIns="38100" tIns="38100" rIns="38100" bIns="38100"/>
          <a:lstStyle/>
          <a:p>
            <a:r>
              <a:rPr lang="en-US" sz="4800">
                <a:solidFill>
                  <a:srgbClr val="FFFFFF"/>
                </a:solidFill>
                <a:latin typeface="Arial" charset="0"/>
                <a:cs typeface="Arial" charset="0"/>
                <a:sym typeface="Arial" charset="0"/>
              </a:rPr>
              <a:t>“People </a:t>
            </a:r>
            <a:r>
              <a:rPr lang="en-US" sz="4800">
                <a:solidFill>
                  <a:srgbClr val="F79646"/>
                </a:solidFill>
                <a:latin typeface="Arial" charset="0"/>
                <a:cs typeface="Arial" charset="0"/>
                <a:sym typeface="Arial" charset="0"/>
              </a:rPr>
              <a:t>underestimate</a:t>
            </a:r>
            <a:r>
              <a:rPr lang="en-US" sz="4800">
                <a:solidFill>
                  <a:srgbClr val="FFFFFF"/>
                </a:solidFill>
                <a:latin typeface="Arial" charset="0"/>
                <a:cs typeface="Arial" charset="0"/>
                <a:sym typeface="Arial" charset="0"/>
              </a:rPr>
              <a:t> the time required to properly train and care for a pet…”</a:t>
            </a:r>
          </a:p>
        </p:txBody>
      </p:sp>
    </p:spTree>
  </p:cSld>
  <p:clrMapOvr>
    <a:masterClrMapping/>
  </p:clrMapOv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3489" name="Rectangle 1"/>
          <p:cNvSpPr>
            <a:spLocks/>
          </p:cNvSpPr>
          <p:nvPr/>
        </p:nvSpPr>
        <p:spPr bwMode="auto">
          <a:xfrm>
            <a:off x="1371600" y="2743200"/>
            <a:ext cx="6489700" cy="838200"/>
          </a:xfrm>
          <a:prstGeom prst="rect">
            <a:avLst/>
          </a:prstGeom>
          <a:noFill/>
          <a:ln w="12700" cap="rnd">
            <a:noFill/>
            <a:round/>
            <a:headEnd type="none" w="med" len="med"/>
            <a:tailEnd type="none" w="med" len="med"/>
          </a:ln>
        </p:spPr>
        <p:txBody>
          <a:bodyPr lIns="38100" tIns="38100" rIns="38100" bIns="38100"/>
          <a:lstStyle/>
          <a:p>
            <a:r>
              <a:rPr lang="en-US" sz="4800" dirty="0" smtClean="0">
                <a:solidFill>
                  <a:srgbClr val="FFFFFF"/>
                </a:solidFill>
                <a:latin typeface="Arial" charset="0"/>
                <a:cs typeface="Arial" charset="0"/>
                <a:sym typeface="Arial" charset="0"/>
              </a:rPr>
              <a:t>Ignorance.</a:t>
            </a:r>
            <a:endParaRPr lang="en-US" sz="4800" dirty="0">
              <a:solidFill>
                <a:srgbClr val="FFFFFF"/>
              </a:solidFill>
              <a:latin typeface="Arial" charset="0"/>
              <a:cs typeface="Arial" charset="0"/>
              <a:sym typeface="Arial"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41985" name="Picture 1"/>
          <p:cNvPicPr>
            <a:picLocks noChangeAspect="1" noChangeArrowheads="1"/>
          </p:cNvPicPr>
          <p:nvPr/>
        </p:nvPicPr>
        <p:blipFill>
          <a:blip r:embed="rId3" cstate="print"/>
          <a:srcRect l="6464" r="7346" b="3368"/>
          <a:stretch>
            <a:fillRect/>
          </a:stretch>
        </p:blipFill>
        <p:spPr bwMode="auto">
          <a:xfrm>
            <a:off x="0" y="0"/>
            <a:ext cx="9144000" cy="6858000"/>
          </a:xfrm>
          <a:prstGeom prst="rect">
            <a:avLst/>
          </a:prstGeom>
          <a:noFill/>
          <a:ln w="12700" cap="rnd">
            <a:noFill/>
            <a:round/>
            <a:headEnd/>
            <a:tailEnd/>
          </a:ln>
        </p:spPr>
      </p:pic>
      <p:sp>
        <p:nvSpPr>
          <p:cNvPr id="41986" name="Rectangle 2"/>
          <p:cNvSpPr>
            <a:spLocks/>
          </p:cNvSpPr>
          <p:nvPr/>
        </p:nvSpPr>
        <p:spPr bwMode="auto">
          <a:xfrm>
            <a:off x="914400" y="2286000"/>
            <a:ext cx="4203700" cy="419100"/>
          </a:xfrm>
          <a:prstGeom prst="rect">
            <a:avLst/>
          </a:prstGeom>
          <a:noFill/>
          <a:ln w="12700" cap="rnd">
            <a:noFill/>
            <a:round/>
            <a:headEnd type="none" w="med" len="med"/>
            <a:tailEnd type="none" w="med" len="med"/>
          </a:ln>
        </p:spPr>
        <p:txBody>
          <a:bodyPr lIns="38100" tIns="38100" rIns="38100" bIns="38100"/>
          <a:lstStyle/>
          <a:p>
            <a:pPr algn="l"/>
            <a:r>
              <a:rPr lang="en-US" sz="2400">
                <a:solidFill>
                  <a:srgbClr val="BFBFBF"/>
                </a:solidFill>
                <a:latin typeface="Arial" charset="0"/>
                <a:cs typeface="Arial" charset="0"/>
                <a:sym typeface="Arial" charset="0"/>
              </a:rPr>
              <a:t>The causes of this </a:t>
            </a:r>
            <a:r>
              <a:rPr lang="en-US" sz="2400">
                <a:solidFill>
                  <a:srgbClr val="FFFFFF"/>
                </a:solidFill>
                <a:latin typeface="Arial Bold" charset="0"/>
                <a:cs typeface="Arial Bold" charset="0"/>
                <a:sym typeface="Arial Bold" charset="0"/>
              </a:rPr>
              <a:t>crisis</a:t>
            </a:r>
            <a:r>
              <a:rPr lang="en-US" sz="2400">
                <a:solidFill>
                  <a:srgbClr val="BFBFBF"/>
                </a:solidFill>
                <a:latin typeface="Arial" charset="0"/>
                <a:cs typeface="Arial" charset="0"/>
                <a:sym typeface="Arial" charset="0"/>
              </a:rPr>
              <a:t> are</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63489" name="Rectangle 1"/>
          <p:cNvSpPr>
            <a:spLocks/>
          </p:cNvSpPr>
          <p:nvPr/>
        </p:nvSpPr>
        <p:spPr bwMode="auto">
          <a:xfrm>
            <a:off x="1371600" y="2743200"/>
            <a:ext cx="6489700" cy="838200"/>
          </a:xfrm>
          <a:prstGeom prst="rect">
            <a:avLst/>
          </a:prstGeom>
          <a:noFill/>
          <a:ln w="12700" cap="rnd">
            <a:noFill/>
            <a:round/>
            <a:headEnd type="none" w="med" len="med"/>
            <a:tailEnd type="none" w="med" len="med"/>
          </a:ln>
        </p:spPr>
        <p:txBody>
          <a:bodyPr lIns="38100" tIns="38100" rIns="38100" bIns="38100"/>
          <a:lstStyle/>
          <a:p>
            <a:r>
              <a:rPr lang="en-US" sz="4800" dirty="0" smtClean="0">
                <a:solidFill>
                  <a:srgbClr val="FFFFFF"/>
                </a:solidFill>
                <a:latin typeface="Arial" charset="0"/>
                <a:cs typeface="Arial" charset="0"/>
                <a:sym typeface="Arial" charset="0"/>
              </a:rPr>
              <a:t>Animals need </a:t>
            </a:r>
            <a:r>
              <a:rPr lang="en-US" sz="4800" dirty="0" smtClean="0">
                <a:solidFill>
                  <a:srgbClr val="FF9933"/>
                </a:solidFill>
                <a:latin typeface="Arial" charset="0"/>
                <a:cs typeface="Arial" charset="0"/>
                <a:sym typeface="Arial" charset="0"/>
              </a:rPr>
              <a:t>love.</a:t>
            </a:r>
            <a:endParaRPr lang="en-US" sz="4800" dirty="0">
              <a:solidFill>
                <a:srgbClr val="FF9933"/>
              </a:solidFill>
              <a:latin typeface="Arial" charset="0"/>
              <a:cs typeface="Arial" charset="0"/>
              <a:sym typeface="Arial" charset="0"/>
            </a:endParaRPr>
          </a:p>
        </p:txBody>
      </p:sp>
    </p:spTree>
  </p:cSld>
  <p:clrMapOvr>
    <a:masterClrMapping/>
  </p:clrMapOv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0014"/>
        </a:solidFill>
        <a:effectLst/>
      </p:bgPr>
    </p:bg>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6324AF3-398B-4824-8C11-817CB936E3C8}" type="slidenum">
              <a:rPr lang="en-US" smtClean="0"/>
              <a:pPr/>
              <a:t>21</a:t>
            </a:fld>
            <a:endParaRPr lang="en-US"/>
          </a:p>
        </p:txBody>
      </p:sp>
      <p:pic>
        <p:nvPicPr>
          <p:cNvPr id="5" name="Picture 4" descr="cat through bushes.jpg"/>
          <p:cNvPicPr>
            <a:picLocks noChangeAspect="1"/>
          </p:cNvPicPr>
          <p:nvPr/>
        </p:nvPicPr>
        <p:blipFill>
          <a:blip r:embed="rId3" cstate="print"/>
          <a:srcRect b="49975"/>
          <a:stretch>
            <a:fillRect/>
          </a:stretch>
        </p:blipFill>
        <p:spPr>
          <a:xfrm>
            <a:off x="0" y="0"/>
            <a:ext cx="9144000" cy="6858000"/>
          </a:xfrm>
          <a:prstGeom prst="rect">
            <a:avLst/>
          </a:prstGeom>
        </p:spPr>
      </p:pic>
      <p:sp>
        <p:nvSpPr>
          <p:cNvPr id="6" name="TextBox 5"/>
          <p:cNvSpPr txBox="1"/>
          <p:nvPr/>
        </p:nvSpPr>
        <p:spPr>
          <a:xfrm>
            <a:off x="5638800" y="609600"/>
            <a:ext cx="2590800" cy="738664"/>
          </a:xfrm>
          <a:prstGeom prst="rect">
            <a:avLst/>
          </a:prstGeom>
          <a:noFill/>
        </p:spPr>
        <p:txBody>
          <a:bodyPr wrap="square" rtlCol="0">
            <a:spAutoFit/>
          </a:bodyPr>
          <a:lstStyle/>
          <a:p>
            <a:r>
              <a:rPr lang="en-US" dirty="0" smtClean="0">
                <a:solidFill>
                  <a:schemeClr val="bg1"/>
                </a:solidFill>
                <a:latin typeface="Arial" pitchFamily="34" charset="0"/>
                <a:cs typeface="Arial" pitchFamily="34" charset="0"/>
              </a:rPr>
              <a:t>give </a:t>
            </a:r>
            <a:endParaRPr lang="en-US" dirty="0">
              <a:solidFill>
                <a:schemeClr val="bg1"/>
              </a:solidFill>
              <a:latin typeface="Arial" pitchFamily="34" charset="0"/>
              <a:cs typeface="Arial" pitchFamily="34" charset="0"/>
            </a:endParaRPr>
          </a:p>
        </p:txBody>
      </p:sp>
      <p:sp>
        <p:nvSpPr>
          <p:cNvPr id="7" name="Rectangle 6"/>
          <p:cNvSpPr/>
          <p:nvPr/>
        </p:nvSpPr>
        <p:spPr>
          <a:xfrm>
            <a:off x="6019800" y="1013936"/>
            <a:ext cx="1382110" cy="738664"/>
          </a:xfrm>
          <a:prstGeom prst="rect">
            <a:avLst/>
          </a:prstGeom>
        </p:spPr>
        <p:txBody>
          <a:bodyPr wrap="none">
            <a:spAutoFit/>
          </a:bodyPr>
          <a:lstStyle/>
          <a:p>
            <a:r>
              <a:rPr lang="en-US" dirty="0" smtClean="0">
                <a:solidFill>
                  <a:schemeClr val="bg1"/>
                </a:solidFill>
                <a:latin typeface="Arial" pitchFamily="34" charset="0"/>
                <a:cs typeface="Arial" pitchFamily="34" charset="0"/>
              </a:rPr>
              <a:t>them</a:t>
            </a:r>
            <a:endParaRPr lang="en-US" dirty="0"/>
          </a:p>
        </p:txBody>
      </p:sp>
      <p:sp>
        <p:nvSpPr>
          <p:cNvPr id="8" name="Rectangle 7"/>
          <p:cNvSpPr/>
          <p:nvPr/>
        </p:nvSpPr>
        <p:spPr>
          <a:xfrm>
            <a:off x="5943600" y="1286470"/>
            <a:ext cx="1941429" cy="923330"/>
          </a:xfrm>
          <a:prstGeom prst="rect">
            <a:avLst/>
          </a:prstGeom>
        </p:spPr>
        <p:txBody>
          <a:bodyPr wrap="none">
            <a:spAutoFit/>
          </a:bodyPr>
          <a:lstStyle/>
          <a:p>
            <a:r>
              <a:rPr lang="en-US" sz="5400" dirty="0" smtClean="0">
                <a:solidFill>
                  <a:srgbClr val="FF9900"/>
                </a:solidFill>
                <a:latin typeface="Arial" pitchFamily="34" charset="0"/>
                <a:cs typeface="Arial" pitchFamily="34" charset="0"/>
              </a:rPr>
              <a:t>away.</a:t>
            </a:r>
            <a:endParaRPr lang="en-US" sz="5400" dirty="0">
              <a:solidFill>
                <a:srgbClr val="FF9900"/>
              </a:solidFill>
            </a:endParaRPr>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7" name="Picture 1"/>
          <p:cNvPicPr>
            <a:picLocks noChangeAspect="1" noChangeArrowheads="1"/>
          </p:cNvPicPr>
          <p:nvPr/>
        </p:nvPicPr>
        <p:blipFill>
          <a:blip r:embed="rId3" cstate="print"/>
          <a:srcRect l="11066"/>
          <a:stretch>
            <a:fillRect/>
          </a:stretch>
        </p:blipFill>
        <p:spPr bwMode="auto">
          <a:xfrm>
            <a:off x="0" y="0"/>
            <a:ext cx="9144000" cy="6858000"/>
          </a:xfrm>
          <a:prstGeom prst="rect">
            <a:avLst/>
          </a:prstGeom>
          <a:noFill/>
          <a:ln w="12700" cap="rnd">
            <a:noFill/>
            <a:round/>
            <a:headEnd/>
            <a:tailEnd/>
          </a:ln>
        </p:spPr>
      </p:pic>
      <p:sp>
        <p:nvSpPr>
          <p:cNvPr id="65538" name="Rectangle 2"/>
          <p:cNvSpPr>
            <a:spLocks/>
          </p:cNvSpPr>
          <p:nvPr/>
        </p:nvSpPr>
        <p:spPr bwMode="auto">
          <a:xfrm>
            <a:off x="0" y="0"/>
            <a:ext cx="9156700" cy="6858000"/>
          </a:xfrm>
          <a:prstGeom prst="rect">
            <a:avLst/>
          </a:prstGeom>
          <a:solidFill>
            <a:srgbClr val="000000">
              <a:alpha val="25882"/>
            </a:srgbClr>
          </a:solidFill>
          <a:ln w="25400" cap="flat">
            <a:noFill/>
            <a:round/>
            <a:headEnd type="none" w="med" len="med"/>
            <a:tailEnd type="none" w="med" len="med"/>
          </a:ln>
        </p:spPr>
        <p:txBody>
          <a:bodyPr lIns="0" tIns="0" rIns="0" bIns="0"/>
          <a:lstStyle/>
          <a:p>
            <a:endParaRPr lang="en-US"/>
          </a:p>
        </p:txBody>
      </p:sp>
      <p:sp>
        <p:nvSpPr>
          <p:cNvPr id="65539" name="Rectangle 3"/>
          <p:cNvSpPr>
            <a:spLocks/>
          </p:cNvSpPr>
          <p:nvPr/>
        </p:nvSpPr>
        <p:spPr bwMode="auto">
          <a:xfrm>
            <a:off x="990600" y="914400"/>
            <a:ext cx="7708900" cy="838200"/>
          </a:xfrm>
          <a:prstGeom prst="rect">
            <a:avLst/>
          </a:prstGeom>
          <a:noFill/>
          <a:ln w="12700" cap="rnd">
            <a:noFill/>
            <a:round/>
            <a:headEnd type="none" w="med" len="med"/>
            <a:tailEnd type="none" w="med" len="med"/>
          </a:ln>
        </p:spPr>
        <p:txBody>
          <a:bodyPr lIns="38100" tIns="38100" rIns="38100" bIns="38100"/>
          <a:lstStyle/>
          <a:p>
            <a:pPr algn="l"/>
            <a:r>
              <a:rPr lang="en-US" sz="5400">
                <a:solidFill>
                  <a:srgbClr val="FFFFFF"/>
                </a:solidFill>
                <a:latin typeface="Arial" charset="0"/>
                <a:cs typeface="Arial" charset="0"/>
                <a:sym typeface="Arial" charset="0"/>
              </a:rPr>
              <a:t>“</a:t>
            </a:r>
            <a:r>
              <a:rPr lang="en-US" sz="5400">
                <a:solidFill>
                  <a:srgbClr val="F79646"/>
                </a:solidFill>
                <a:latin typeface="Arial" charset="0"/>
                <a:cs typeface="Arial" charset="0"/>
                <a:sym typeface="Arial" charset="0"/>
              </a:rPr>
              <a:t>Throwaway</a:t>
            </a:r>
            <a:r>
              <a:rPr lang="en-US" sz="5400">
                <a:solidFill>
                  <a:srgbClr val="FFFFFF"/>
                </a:solidFill>
                <a:latin typeface="Arial" charset="0"/>
                <a:cs typeface="Arial" charset="0"/>
                <a:sym typeface="Arial" charset="0"/>
              </a:rPr>
              <a:t> mentality”</a:t>
            </a:r>
          </a:p>
        </p:txBody>
      </p:sp>
    </p:spTree>
  </p:cSld>
  <p:clrMapOvr>
    <a:masterClrMapping/>
  </p:clrMapOvr>
  <p:transition/>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252525"/>
        </a:solidFill>
        <a:effectLst/>
      </p:bgPr>
    </p:bg>
    <p:spTree>
      <p:nvGrpSpPr>
        <p:cNvPr id="1" name=""/>
        <p:cNvGrpSpPr/>
        <p:nvPr/>
      </p:nvGrpSpPr>
      <p:grpSpPr>
        <a:xfrm>
          <a:off x="0" y="0"/>
          <a:ext cx="0" cy="0"/>
          <a:chOff x="0" y="0"/>
          <a:chExt cx="0" cy="0"/>
        </a:xfrm>
      </p:grpSpPr>
      <p:pic>
        <p:nvPicPr>
          <p:cNvPr id="67585" name="Picture 1"/>
          <p:cNvPicPr>
            <a:picLocks noChangeAspect="1" noChangeArrowheads="1"/>
          </p:cNvPicPr>
          <p:nvPr/>
        </p:nvPicPr>
        <p:blipFill>
          <a:blip r:embed="rId3" cstate="print"/>
          <a:srcRect t="13750" b="18471"/>
          <a:stretch>
            <a:fillRect/>
          </a:stretch>
        </p:blipFill>
        <p:spPr bwMode="auto">
          <a:xfrm>
            <a:off x="0" y="0"/>
            <a:ext cx="9144000" cy="4648200"/>
          </a:xfrm>
          <a:prstGeom prst="rect">
            <a:avLst/>
          </a:prstGeom>
          <a:noFill/>
          <a:ln w="12700" cap="rnd">
            <a:noFill/>
            <a:round/>
            <a:headEnd/>
            <a:tailEnd/>
          </a:ln>
        </p:spPr>
      </p:pic>
      <p:sp>
        <p:nvSpPr>
          <p:cNvPr id="67586" name="Rectangle 2"/>
          <p:cNvSpPr>
            <a:spLocks/>
          </p:cNvSpPr>
          <p:nvPr/>
        </p:nvSpPr>
        <p:spPr bwMode="auto">
          <a:xfrm>
            <a:off x="0" y="0"/>
            <a:ext cx="9156700" cy="4648200"/>
          </a:xfrm>
          <a:prstGeom prst="rect">
            <a:avLst/>
          </a:prstGeom>
          <a:solidFill>
            <a:srgbClr val="000000">
              <a:alpha val="13725"/>
            </a:srgbClr>
          </a:solidFill>
          <a:ln w="25400" cap="flat">
            <a:noFill/>
            <a:round/>
            <a:headEnd type="none" w="med" len="med"/>
            <a:tailEnd type="none" w="med" len="med"/>
          </a:ln>
        </p:spPr>
        <p:txBody>
          <a:bodyPr lIns="0" tIns="0" rIns="0" bIns="0"/>
          <a:lstStyle/>
          <a:p>
            <a:endParaRPr lang="en-US"/>
          </a:p>
        </p:txBody>
      </p:sp>
      <p:sp>
        <p:nvSpPr>
          <p:cNvPr id="67587" name="Rectangle 3"/>
          <p:cNvSpPr>
            <a:spLocks/>
          </p:cNvSpPr>
          <p:nvPr/>
        </p:nvSpPr>
        <p:spPr bwMode="auto">
          <a:xfrm>
            <a:off x="1828800" y="5029200"/>
            <a:ext cx="5194300" cy="927100"/>
          </a:xfrm>
          <a:prstGeom prst="rect">
            <a:avLst/>
          </a:prstGeom>
          <a:noFill/>
          <a:ln w="12700" cap="rnd">
            <a:noFill/>
            <a:round/>
            <a:headEnd type="none" w="med" len="med"/>
            <a:tailEnd type="none" w="med" len="med"/>
          </a:ln>
        </p:spPr>
        <p:txBody>
          <a:bodyPr lIns="38100" tIns="38100" rIns="38100" bIns="38100"/>
          <a:lstStyle/>
          <a:p>
            <a:pPr algn="l"/>
            <a:r>
              <a:rPr lang="en-US" sz="6000">
                <a:solidFill>
                  <a:srgbClr val="F79646"/>
                </a:solidFill>
                <a:latin typeface="Arial" charset="0"/>
                <a:cs typeface="Arial" charset="0"/>
                <a:sym typeface="Arial" charset="0"/>
              </a:rPr>
              <a:t>Impulse</a:t>
            </a:r>
            <a:r>
              <a:rPr lang="en-US" sz="6000">
                <a:solidFill>
                  <a:srgbClr val="FFFFFF"/>
                </a:solidFill>
                <a:latin typeface="Arial" charset="0"/>
                <a:cs typeface="Arial" charset="0"/>
                <a:sym typeface="Arial" charset="0"/>
              </a:rPr>
              <a:t> buys</a:t>
            </a:r>
          </a:p>
        </p:txBody>
      </p:sp>
    </p:spTree>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16324AF3-398B-4824-8C11-817CB936E3C8}" type="slidenum">
              <a:rPr lang="en-US" smtClean="0"/>
              <a:pPr/>
              <a:t>24</a:t>
            </a:fld>
            <a:endParaRPr lang="en-US"/>
          </a:p>
        </p:txBody>
      </p:sp>
      <p:pic>
        <p:nvPicPr>
          <p:cNvPr id="5" name="Picture 4" descr="chat du 8eme.jpg"/>
          <p:cNvPicPr>
            <a:picLocks noChangeAspect="1"/>
          </p:cNvPicPr>
          <p:nvPr/>
        </p:nvPicPr>
        <p:blipFill>
          <a:blip r:embed="rId3" cstate="print"/>
          <a:srcRect b="1538"/>
          <a:stretch>
            <a:fillRect/>
          </a:stretch>
        </p:blipFill>
        <p:spPr>
          <a:xfrm>
            <a:off x="0" y="0"/>
            <a:ext cx="9144000" cy="6858000"/>
          </a:xfrm>
          <a:prstGeom prst="rect">
            <a:avLst/>
          </a:prstGeom>
        </p:spPr>
      </p:pic>
      <p:sp>
        <p:nvSpPr>
          <p:cNvPr id="6" name="TextBox 5"/>
          <p:cNvSpPr txBox="1"/>
          <p:nvPr/>
        </p:nvSpPr>
        <p:spPr>
          <a:xfrm>
            <a:off x="3124200" y="4595336"/>
            <a:ext cx="4267200" cy="738664"/>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solidFill>
                  <a:srgbClr val="FF9900"/>
                </a:solidFill>
              </a:rPr>
              <a:t>Abandoned.</a:t>
            </a:r>
            <a:endParaRPr lang="en-US" dirty="0">
              <a:solidFill>
                <a:srgbClr val="FF9900"/>
              </a:solidFill>
            </a:endParaRPr>
          </a:p>
        </p:txBody>
      </p:sp>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Rectangle 1"/>
          <p:cNvSpPr>
            <a:spLocks/>
          </p:cNvSpPr>
          <p:nvPr/>
        </p:nvSpPr>
        <p:spPr bwMode="auto">
          <a:xfrm>
            <a:off x="914400" y="1981200"/>
            <a:ext cx="7404100" cy="1905000"/>
          </a:xfrm>
          <a:prstGeom prst="rect">
            <a:avLst/>
          </a:prstGeom>
          <a:noFill/>
          <a:ln w="12700" cap="rnd">
            <a:noFill/>
            <a:round/>
            <a:headEnd type="none" w="med" len="med"/>
            <a:tailEnd type="none" w="med" len="med"/>
          </a:ln>
        </p:spPr>
        <p:txBody>
          <a:bodyPr lIns="38100" tIns="38100" rIns="38100" bIns="38100"/>
          <a:lstStyle/>
          <a:p>
            <a:r>
              <a:rPr lang="en-US" sz="2400">
                <a:solidFill>
                  <a:schemeClr val="tx1"/>
                </a:solidFill>
                <a:latin typeface="Arial" charset="0"/>
                <a:cs typeface="Arial" charset="0"/>
                <a:sym typeface="Arial" charset="0"/>
              </a:rPr>
              <a:t>“Unrealistic expectations and poor understanding of normal behavior contribute to pet relinquishment, and far too many people treat pets simply as a </a:t>
            </a:r>
            <a:endParaRPr lang="en-US" sz="1800">
              <a:solidFill>
                <a:schemeClr val="tx1"/>
              </a:solidFill>
              <a:latin typeface="Lucida Grande" charset="0"/>
              <a:ea typeface="Lucida Grande" charset="0"/>
              <a:cs typeface="Lucida Grande" charset="0"/>
              <a:sym typeface="Lucida Grande" charset="0"/>
            </a:endParaRPr>
          </a:p>
          <a:p>
            <a:r>
              <a:rPr lang="en-US" sz="5400">
                <a:solidFill>
                  <a:srgbClr val="F79646"/>
                </a:solidFill>
                <a:latin typeface="Arial Bold" charset="0"/>
                <a:cs typeface="Arial Bold" charset="0"/>
                <a:sym typeface="Arial Bold" charset="0"/>
              </a:rPr>
              <a:t>convenience</a:t>
            </a:r>
            <a:r>
              <a:rPr lang="en-US" sz="5400">
                <a:solidFill>
                  <a:schemeClr val="tx1"/>
                </a:solidFill>
                <a:latin typeface="Arial" charset="0"/>
                <a:cs typeface="Arial" charset="0"/>
                <a:sym typeface="Arial" charset="0"/>
              </a:rPr>
              <a:t>.” </a:t>
            </a:r>
          </a:p>
        </p:txBody>
      </p:sp>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47D35F22-A8ED-4BB4-8155-B73E18D8B422}" type="slidenum">
              <a:rPr lang="en-US" smtClean="0"/>
              <a:pPr/>
              <a:t>26</a:t>
            </a:fld>
            <a:endParaRPr lang="en-US"/>
          </a:p>
        </p:txBody>
      </p:sp>
      <p:pic>
        <p:nvPicPr>
          <p:cNvPr id="3" name="Picture 2" descr="grey hound.jpg"/>
          <p:cNvPicPr>
            <a:picLocks noChangeAspect="1"/>
          </p:cNvPicPr>
          <p:nvPr/>
        </p:nvPicPr>
        <p:blipFill>
          <a:blip r:embed="rId3" cstate="print"/>
          <a:srcRect t="5834" b="19166"/>
          <a:stretch>
            <a:fillRect/>
          </a:stretch>
        </p:blipFill>
        <p:spPr>
          <a:xfrm>
            <a:off x="0" y="0"/>
            <a:ext cx="9144000" cy="6858000"/>
          </a:xfrm>
          <a:prstGeom prst="rect">
            <a:avLst/>
          </a:prstGeom>
        </p:spPr>
      </p:pic>
      <p:sp>
        <p:nvSpPr>
          <p:cNvPr id="4" name="Rounded Rectangle 3"/>
          <p:cNvSpPr/>
          <p:nvPr/>
        </p:nvSpPr>
        <p:spPr bwMode="auto">
          <a:xfrm>
            <a:off x="1905000" y="1600200"/>
            <a:ext cx="5562600" cy="609600"/>
          </a:xfrm>
          <a:prstGeom prst="roundRect">
            <a:avLst/>
          </a:prstGeom>
          <a:solidFill>
            <a:schemeClr val="tx1">
              <a:alpha val="62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5" name="TextBox 4"/>
          <p:cNvSpPr txBox="1"/>
          <p:nvPr/>
        </p:nvSpPr>
        <p:spPr>
          <a:xfrm>
            <a:off x="1676400" y="1563469"/>
            <a:ext cx="6019800" cy="646331"/>
          </a:xfrm>
          <a:prstGeom prst="rect">
            <a:avLst/>
          </a:prstGeom>
          <a:noFill/>
        </p:spPr>
        <p:txBody>
          <a:bodyPr wrap="square" rtlCol="0">
            <a:spAutoFit/>
          </a:bodyPr>
          <a:lstStyle/>
          <a:p>
            <a:r>
              <a:rPr lang="en-US" sz="3600" dirty="0" smtClean="0">
                <a:solidFill>
                  <a:schemeClr val="bg1"/>
                </a:solidFill>
                <a:latin typeface="Arial" pitchFamily="34" charset="0"/>
                <a:cs typeface="Arial" pitchFamily="34" charset="0"/>
              </a:rPr>
              <a:t>More than </a:t>
            </a:r>
            <a:r>
              <a:rPr lang="en-US" sz="3600" dirty="0" smtClean="0">
                <a:solidFill>
                  <a:srgbClr val="FF9900"/>
                </a:solidFill>
                <a:latin typeface="Arial" pitchFamily="34" charset="0"/>
                <a:cs typeface="Arial" pitchFamily="34" charset="0"/>
              </a:rPr>
              <a:t>enough homes.</a:t>
            </a:r>
            <a:endParaRPr lang="en-US" sz="3600" dirty="0">
              <a:solidFill>
                <a:srgbClr val="FF9900"/>
              </a:solidFill>
              <a:latin typeface="Arial" pitchFamily="34" charset="0"/>
              <a:cs typeface="Arial" pitchFamily="34" charset="0"/>
            </a:endParaRP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1" name="Picture 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12700" cap="rnd">
            <a:noFill/>
            <a:round/>
            <a:headEnd/>
            <a:tailEnd/>
          </a:ln>
        </p:spPr>
      </p:pic>
      <p:sp>
        <p:nvSpPr>
          <p:cNvPr id="71682" name="AutoShape 2"/>
          <p:cNvSpPr>
            <a:spLocks/>
          </p:cNvSpPr>
          <p:nvPr/>
        </p:nvSpPr>
        <p:spPr bwMode="auto">
          <a:xfrm>
            <a:off x="914400" y="5486400"/>
            <a:ext cx="7239000" cy="990600"/>
          </a:xfrm>
          <a:prstGeom prst="roundRect">
            <a:avLst>
              <a:gd name="adj" fmla="val 16667"/>
            </a:avLst>
          </a:prstGeom>
          <a:solidFill>
            <a:srgbClr val="000000">
              <a:alpha val="80783"/>
            </a:srgbClr>
          </a:solidFill>
          <a:ln w="25400" cap="flat">
            <a:noFill/>
            <a:round/>
            <a:headEnd type="none" w="med" len="med"/>
            <a:tailEnd type="none" w="med" len="med"/>
          </a:ln>
        </p:spPr>
        <p:txBody>
          <a:bodyPr lIns="0" tIns="0" rIns="0" bIns="0"/>
          <a:lstStyle/>
          <a:p>
            <a:endParaRPr lang="en-US"/>
          </a:p>
        </p:txBody>
      </p:sp>
      <p:sp>
        <p:nvSpPr>
          <p:cNvPr id="71683" name="Rectangle 3"/>
          <p:cNvSpPr>
            <a:spLocks/>
          </p:cNvSpPr>
          <p:nvPr/>
        </p:nvSpPr>
        <p:spPr bwMode="auto">
          <a:xfrm>
            <a:off x="1066800" y="5486400"/>
            <a:ext cx="7023100" cy="927100"/>
          </a:xfrm>
          <a:prstGeom prst="rect">
            <a:avLst/>
          </a:prstGeom>
          <a:solidFill>
            <a:srgbClr val="000000">
              <a:alpha val="43921"/>
            </a:srgbClr>
          </a:solidFill>
          <a:ln w="12700" cap="rnd">
            <a:noFill/>
            <a:round/>
            <a:headEnd type="none" w="med" len="med"/>
            <a:tailEnd type="none" w="med" len="med"/>
          </a:ln>
        </p:spPr>
        <p:txBody>
          <a:bodyPr lIns="38100" tIns="38100" rIns="38100" bIns="38100"/>
          <a:lstStyle/>
          <a:p>
            <a:pPr algn="l"/>
            <a:r>
              <a:rPr lang="en-US" sz="2000">
                <a:solidFill>
                  <a:srgbClr val="FFFFFF"/>
                </a:solidFill>
                <a:latin typeface="Arial" charset="0"/>
                <a:cs typeface="Arial" charset="0"/>
                <a:sym typeface="Arial" charset="0"/>
              </a:rPr>
              <a:t>It’s a </a:t>
            </a:r>
            <a:r>
              <a:rPr lang="en-US" sz="6000">
                <a:solidFill>
                  <a:srgbClr val="F79646"/>
                </a:solidFill>
                <a:latin typeface="Arial" charset="0"/>
                <a:cs typeface="Arial" charset="0"/>
                <a:sym typeface="Arial" charset="0"/>
              </a:rPr>
              <a:t>commitment issue</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29" name="Picture 1"/>
          <p:cNvPicPr>
            <a:picLocks noChangeAspect="1" noChangeArrowheads="1"/>
          </p:cNvPicPr>
          <p:nvPr/>
        </p:nvPicPr>
        <p:blipFill>
          <a:blip r:embed="rId3" cstate="print"/>
          <a:srcRect l="11066"/>
          <a:stretch>
            <a:fillRect/>
          </a:stretch>
        </p:blipFill>
        <p:spPr bwMode="auto">
          <a:xfrm>
            <a:off x="0" y="0"/>
            <a:ext cx="9144000" cy="6858000"/>
          </a:xfrm>
          <a:prstGeom prst="rect">
            <a:avLst/>
          </a:prstGeom>
          <a:noFill/>
          <a:ln w="12700" cap="rnd">
            <a:noFill/>
            <a:round/>
            <a:headEnd/>
            <a:tailEnd/>
          </a:ln>
        </p:spPr>
      </p:pic>
      <p:sp>
        <p:nvSpPr>
          <p:cNvPr id="73730" name="AutoShape 2"/>
          <p:cNvSpPr>
            <a:spLocks/>
          </p:cNvSpPr>
          <p:nvPr/>
        </p:nvSpPr>
        <p:spPr bwMode="auto">
          <a:xfrm>
            <a:off x="3124200" y="2362200"/>
            <a:ext cx="2362200" cy="990600"/>
          </a:xfrm>
          <a:prstGeom prst="roundRect">
            <a:avLst>
              <a:gd name="adj" fmla="val 16667"/>
            </a:avLst>
          </a:prstGeom>
          <a:solidFill>
            <a:srgbClr val="000000">
              <a:alpha val="66666"/>
            </a:srgbClr>
          </a:solidFill>
          <a:ln w="25400" cap="flat">
            <a:noFill/>
            <a:round/>
            <a:headEnd type="none" w="med" len="med"/>
            <a:tailEnd type="none" w="med" len="med"/>
          </a:ln>
        </p:spPr>
        <p:txBody>
          <a:bodyPr lIns="0" tIns="0" rIns="0" bIns="0"/>
          <a:lstStyle/>
          <a:p>
            <a:endParaRPr lang="en-US"/>
          </a:p>
        </p:txBody>
      </p:sp>
      <p:sp>
        <p:nvSpPr>
          <p:cNvPr id="73731" name="Rectangle 3"/>
          <p:cNvSpPr>
            <a:spLocks/>
          </p:cNvSpPr>
          <p:nvPr/>
        </p:nvSpPr>
        <p:spPr bwMode="auto">
          <a:xfrm>
            <a:off x="3429000" y="2362200"/>
            <a:ext cx="1841500" cy="927100"/>
          </a:xfrm>
          <a:prstGeom prst="rect">
            <a:avLst/>
          </a:prstGeom>
          <a:noFill/>
          <a:ln w="12700" cap="rnd">
            <a:noFill/>
            <a:round/>
            <a:headEnd type="none" w="med" len="med"/>
            <a:tailEnd type="none" w="med" len="med"/>
          </a:ln>
        </p:spPr>
        <p:txBody>
          <a:bodyPr lIns="38100" tIns="38100" rIns="38100" bIns="38100"/>
          <a:lstStyle/>
          <a:p>
            <a:pPr algn="l"/>
            <a:r>
              <a:rPr lang="en-US" sz="6000">
                <a:solidFill>
                  <a:srgbClr val="F79646"/>
                </a:solidFill>
                <a:latin typeface="Arial" charset="0"/>
                <a:cs typeface="Arial" charset="0"/>
                <a:sym typeface="Arial" charset="0"/>
              </a:rPr>
              <a:t>Mills</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7" name="Picture 1"/>
          <p:cNvPicPr>
            <a:picLocks noChangeAspect="1" noChangeArrowheads="1"/>
          </p:cNvPicPr>
          <p:nvPr/>
        </p:nvPicPr>
        <p:blipFill>
          <a:blip r:embed="rId3" cstate="print"/>
          <a:srcRect/>
          <a:stretch>
            <a:fillRect/>
          </a:stretch>
        </p:blipFill>
        <p:spPr bwMode="auto">
          <a:xfrm>
            <a:off x="0" y="227013"/>
            <a:ext cx="9144000" cy="6402387"/>
          </a:xfrm>
          <a:prstGeom prst="rect">
            <a:avLst/>
          </a:prstGeom>
          <a:noFill/>
          <a:ln w="12700" cap="rnd">
            <a:noFill/>
            <a:round/>
            <a:headEnd/>
            <a:tailEnd/>
          </a:ln>
        </p:spPr>
      </p:pic>
      <p:sp>
        <p:nvSpPr>
          <p:cNvPr id="75778" name="Oval 2"/>
          <p:cNvSpPr>
            <a:spLocks/>
          </p:cNvSpPr>
          <p:nvPr/>
        </p:nvSpPr>
        <p:spPr bwMode="auto">
          <a:xfrm>
            <a:off x="6934200" y="2667000"/>
            <a:ext cx="228600" cy="228600"/>
          </a:xfrm>
          <a:prstGeom prst="ellipse">
            <a:avLst/>
          </a:prstGeom>
          <a:solidFill>
            <a:schemeClr val="accent1"/>
          </a:solidFill>
          <a:ln w="25400" cap="flat">
            <a:noFill/>
            <a:round/>
            <a:headEnd type="none" w="med" len="med"/>
            <a:tailEnd type="none" w="med" len="med"/>
          </a:ln>
        </p:spPr>
        <p:txBody>
          <a:bodyPr lIns="0" tIns="0" rIns="0" bIns="0"/>
          <a:lstStyle/>
          <a:p>
            <a:endParaRPr lang="en-US"/>
          </a:p>
        </p:txBody>
      </p:sp>
      <p:sp>
        <p:nvSpPr>
          <p:cNvPr id="75779" name="Oval 3"/>
          <p:cNvSpPr>
            <a:spLocks/>
          </p:cNvSpPr>
          <p:nvPr/>
        </p:nvSpPr>
        <p:spPr bwMode="auto">
          <a:xfrm>
            <a:off x="4648200" y="3810000"/>
            <a:ext cx="228600" cy="228600"/>
          </a:xfrm>
          <a:prstGeom prst="ellipse">
            <a:avLst/>
          </a:prstGeom>
          <a:solidFill>
            <a:schemeClr val="accent1"/>
          </a:solidFill>
          <a:ln w="25400" cap="flat">
            <a:noFill/>
            <a:round/>
            <a:headEnd type="none" w="med" len="med"/>
            <a:tailEnd type="none" w="med" len="med"/>
          </a:ln>
        </p:spPr>
        <p:txBody>
          <a:bodyPr lIns="0" tIns="0" rIns="0" bIns="0"/>
          <a:lstStyle/>
          <a:p>
            <a:endParaRPr lang="en-US"/>
          </a:p>
        </p:txBody>
      </p:sp>
      <p:sp>
        <p:nvSpPr>
          <p:cNvPr id="75780" name="Oval 4"/>
          <p:cNvSpPr>
            <a:spLocks/>
          </p:cNvSpPr>
          <p:nvPr/>
        </p:nvSpPr>
        <p:spPr bwMode="auto">
          <a:xfrm>
            <a:off x="5181600" y="3276600"/>
            <a:ext cx="228600" cy="228600"/>
          </a:xfrm>
          <a:prstGeom prst="ellipse">
            <a:avLst/>
          </a:prstGeom>
          <a:solidFill>
            <a:schemeClr val="accent1"/>
          </a:solidFill>
          <a:ln w="25400" cap="flat">
            <a:noFill/>
            <a:round/>
            <a:headEnd type="none" w="med" len="med"/>
            <a:tailEnd type="none" w="med" len="med"/>
          </a:ln>
        </p:spPr>
        <p:txBody>
          <a:bodyPr lIns="0" tIns="0" rIns="0" bIns="0"/>
          <a:lstStyle/>
          <a:p>
            <a:endParaRPr lang="en-US"/>
          </a:p>
        </p:txBody>
      </p:sp>
      <p:sp>
        <p:nvSpPr>
          <p:cNvPr id="75781" name="Oval 5"/>
          <p:cNvSpPr>
            <a:spLocks/>
          </p:cNvSpPr>
          <p:nvPr/>
        </p:nvSpPr>
        <p:spPr bwMode="auto">
          <a:xfrm>
            <a:off x="5029200" y="2667000"/>
            <a:ext cx="228600" cy="228600"/>
          </a:xfrm>
          <a:prstGeom prst="ellipse">
            <a:avLst/>
          </a:prstGeom>
          <a:solidFill>
            <a:schemeClr val="accent1"/>
          </a:solidFill>
          <a:ln w="25400" cap="flat">
            <a:noFill/>
            <a:round/>
            <a:headEnd type="none" w="med" len="med"/>
            <a:tailEnd type="none" w="med" len="med"/>
          </a:ln>
        </p:spPr>
        <p:txBody>
          <a:bodyPr lIns="0" tIns="0" rIns="0" bIns="0"/>
          <a:lstStyle/>
          <a:p>
            <a:endParaRPr lang="en-US"/>
          </a:p>
        </p:txBody>
      </p:sp>
      <p:sp>
        <p:nvSpPr>
          <p:cNvPr id="75782" name="Oval 6"/>
          <p:cNvSpPr>
            <a:spLocks/>
          </p:cNvSpPr>
          <p:nvPr/>
        </p:nvSpPr>
        <p:spPr bwMode="auto">
          <a:xfrm>
            <a:off x="5257800" y="3886200"/>
            <a:ext cx="228600" cy="228600"/>
          </a:xfrm>
          <a:prstGeom prst="ellipse">
            <a:avLst/>
          </a:prstGeom>
          <a:solidFill>
            <a:schemeClr val="accent1"/>
          </a:solidFill>
          <a:ln w="25400" cap="flat">
            <a:noFill/>
            <a:round/>
            <a:headEnd type="none" w="med" len="med"/>
            <a:tailEnd type="none" w="med" len="med"/>
          </a:ln>
        </p:spPr>
        <p:txBody>
          <a:bodyPr lIns="0" tIns="0" rIns="0" bIns="0"/>
          <a:lstStyle/>
          <a:p>
            <a:endParaRPr lang="en-US"/>
          </a:p>
        </p:txBody>
      </p:sp>
      <p:sp>
        <p:nvSpPr>
          <p:cNvPr id="75783" name="Oval 7"/>
          <p:cNvSpPr>
            <a:spLocks/>
          </p:cNvSpPr>
          <p:nvPr/>
        </p:nvSpPr>
        <p:spPr bwMode="auto">
          <a:xfrm>
            <a:off x="4419600" y="3352800"/>
            <a:ext cx="228600" cy="228600"/>
          </a:xfrm>
          <a:prstGeom prst="ellipse">
            <a:avLst/>
          </a:prstGeom>
          <a:solidFill>
            <a:schemeClr val="accent1"/>
          </a:solidFill>
          <a:ln w="25400" cap="flat">
            <a:noFill/>
            <a:round/>
            <a:headEnd type="none" w="med" len="med"/>
            <a:tailEnd type="none" w="med" len="med"/>
          </a:ln>
        </p:spPr>
        <p:txBody>
          <a:bodyPr lIns="0" tIns="0" rIns="0" bIns="0"/>
          <a:lstStyle/>
          <a:p>
            <a:endParaRPr lang="en-US"/>
          </a:p>
        </p:txBody>
      </p:sp>
      <p:sp>
        <p:nvSpPr>
          <p:cNvPr id="75784" name="Oval 8"/>
          <p:cNvSpPr>
            <a:spLocks/>
          </p:cNvSpPr>
          <p:nvPr/>
        </p:nvSpPr>
        <p:spPr bwMode="auto">
          <a:xfrm>
            <a:off x="4267200" y="2819400"/>
            <a:ext cx="228600" cy="228600"/>
          </a:xfrm>
          <a:prstGeom prst="ellipse">
            <a:avLst/>
          </a:prstGeom>
          <a:solidFill>
            <a:schemeClr val="accent1"/>
          </a:solidFill>
          <a:ln w="25400" cap="flat">
            <a:noFill/>
            <a:round/>
            <a:headEnd type="none" w="med" len="med"/>
            <a:tailEnd type="none" w="med" len="med"/>
          </a:ln>
        </p:spPr>
        <p:txBody>
          <a:bodyPr lIns="0" tIns="0" rIns="0" bIns="0"/>
          <a:lstStyle/>
          <a:p>
            <a:endParaRPr lang="en-US"/>
          </a:p>
        </p:txBody>
      </p:sp>
      <p:sp>
        <p:nvSpPr>
          <p:cNvPr id="75785" name="Oval 9"/>
          <p:cNvSpPr>
            <a:spLocks/>
          </p:cNvSpPr>
          <p:nvPr/>
        </p:nvSpPr>
        <p:spPr bwMode="auto">
          <a:xfrm>
            <a:off x="762000" y="5943600"/>
            <a:ext cx="228600" cy="228600"/>
          </a:xfrm>
          <a:prstGeom prst="ellipse">
            <a:avLst/>
          </a:prstGeom>
          <a:solidFill>
            <a:schemeClr val="accent1"/>
          </a:solidFill>
          <a:ln w="25400" cap="flat">
            <a:noFill/>
            <a:round/>
            <a:headEnd type="none" w="med" len="med"/>
            <a:tailEnd type="none" w="med" len="med"/>
          </a:ln>
        </p:spPr>
        <p:txBody>
          <a:bodyPr lIns="0" tIns="0" rIns="0" bIns="0"/>
          <a:lstStyle/>
          <a:p>
            <a:endParaRPr lang="en-US"/>
          </a:p>
        </p:txBody>
      </p:sp>
      <p:sp>
        <p:nvSpPr>
          <p:cNvPr id="75786" name="Rectangle 10"/>
          <p:cNvSpPr>
            <a:spLocks/>
          </p:cNvSpPr>
          <p:nvPr/>
        </p:nvSpPr>
        <p:spPr bwMode="auto">
          <a:xfrm>
            <a:off x="1066800" y="5791200"/>
            <a:ext cx="1993900" cy="431800"/>
          </a:xfrm>
          <a:prstGeom prst="rect">
            <a:avLst/>
          </a:prstGeom>
          <a:noFill/>
          <a:ln w="12700" cap="rnd">
            <a:noFill/>
            <a:round/>
            <a:headEnd type="none" w="med" len="med"/>
            <a:tailEnd type="none" w="med" len="med"/>
          </a:ln>
        </p:spPr>
        <p:txBody>
          <a:bodyPr lIns="38100" tIns="38100" rIns="38100" bIns="38100"/>
          <a:lstStyle/>
          <a:p>
            <a:pPr algn="l"/>
            <a:r>
              <a:rPr lang="en-US" sz="2400">
                <a:solidFill>
                  <a:schemeClr val="tx1"/>
                </a:solidFill>
                <a:latin typeface="Lucida Grande" charset="0"/>
                <a:ea typeface="Lucida Grande" charset="0"/>
                <a:cs typeface="Lucida Grande" charset="0"/>
                <a:sym typeface="Lucida Grande" charset="0"/>
              </a:rPr>
              <a:t>= Mills</a:t>
            </a: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4033" name="Rectangle 1"/>
          <p:cNvSpPr>
            <a:spLocks/>
          </p:cNvSpPr>
          <p:nvPr/>
        </p:nvSpPr>
        <p:spPr bwMode="auto">
          <a:xfrm>
            <a:off x="1066800" y="2438400"/>
            <a:ext cx="7620000" cy="698500"/>
          </a:xfrm>
          <a:prstGeom prst="rect">
            <a:avLst/>
          </a:prstGeom>
          <a:noFill/>
          <a:ln w="12700" cap="rnd">
            <a:noFill/>
            <a:round/>
            <a:headEnd type="none" w="med" len="med"/>
            <a:tailEnd type="none" w="med" len="med"/>
          </a:ln>
        </p:spPr>
        <p:txBody>
          <a:bodyPr lIns="38100" tIns="38100" rIns="38100" bIns="38100"/>
          <a:lstStyle/>
          <a:p>
            <a:pPr algn="l"/>
            <a:r>
              <a:rPr lang="en-US" sz="4400" dirty="0" smtClean="0">
                <a:solidFill>
                  <a:srgbClr val="FFFFFF"/>
                </a:solidFill>
                <a:latin typeface="Arial" charset="0"/>
                <a:cs typeface="Arial" charset="0"/>
                <a:sym typeface="Arial" charset="0"/>
              </a:rPr>
              <a:t>Ignorance and Irresponsibility </a:t>
            </a:r>
            <a:endParaRPr lang="en-US" sz="4400" dirty="0">
              <a:solidFill>
                <a:srgbClr val="FFFFFF"/>
              </a:solidFill>
              <a:latin typeface="Arial" charset="0"/>
              <a:cs typeface="Arial" charset="0"/>
              <a:sym typeface="Arial" charset="0"/>
            </a:endParaRPr>
          </a:p>
        </p:txBody>
      </p:sp>
    </p:spTree>
  </p:cSld>
  <p:clrMapOvr>
    <a:masterClrMapping/>
  </p:clrMapOvr>
  <p:transition/>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7826" name="Rectangle 2"/>
          <p:cNvSpPr>
            <a:spLocks/>
          </p:cNvSpPr>
          <p:nvPr/>
        </p:nvSpPr>
        <p:spPr bwMode="auto">
          <a:xfrm>
            <a:off x="2133600" y="2590800"/>
            <a:ext cx="5346700" cy="1016000"/>
          </a:xfrm>
          <a:prstGeom prst="rect">
            <a:avLst/>
          </a:prstGeom>
          <a:noFill/>
          <a:ln w="12700" cap="rnd">
            <a:noFill/>
            <a:round/>
            <a:headEnd type="none" w="med" len="med"/>
            <a:tailEnd type="none" w="med" len="med"/>
          </a:ln>
        </p:spPr>
        <p:txBody>
          <a:bodyPr lIns="38100" tIns="38100" rIns="38100" bIns="38100"/>
          <a:lstStyle/>
          <a:p>
            <a:pPr algn="l"/>
            <a:r>
              <a:rPr lang="en-US" sz="6600" dirty="0" smtClean="0">
                <a:solidFill>
                  <a:srgbClr val="F79646"/>
                </a:solidFill>
                <a:latin typeface="Arial Bold" charset="0"/>
                <a:cs typeface="Arial Bold" charset="0"/>
                <a:sym typeface="Arial Bold" charset="0"/>
              </a:rPr>
              <a:t>malnutrition</a:t>
            </a:r>
            <a:endParaRPr lang="en-US" sz="6600" dirty="0">
              <a:solidFill>
                <a:srgbClr val="F79646"/>
              </a:solidFill>
              <a:latin typeface="Arial Bold" charset="0"/>
              <a:cs typeface="Arial Bold" charset="0"/>
              <a:sym typeface="Arial Bold" charset="0"/>
            </a:endParaRPr>
          </a:p>
        </p:txBody>
      </p:sp>
    </p:spTree>
  </p:cSld>
  <p:clrMapOvr>
    <a:masterClrMapping/>
  </p:clrMapOvr>
  <p:transition/>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7826" name="Rectangle 2"/>
          <p:cNvSpPr>
            <a:spLocks/>
          </p:cNvSpPr>
          <p:nvPr/>
        </p:nvSpPr>
        <p:spPr bwMode="auto">
          <a:xfrm>
            <a:off x="1981200" y="2590800"/>
            <a:ext cx="5346700" cy="1016000"/>
          </a:xfrm>
          <a:prstGeom prst="rect">
            <a:avLst/>
          </a:prstGeom>
          <a:noFill/>
          <a:ln w="12700" cap="rnd">
            <a:noFill/>
            <a:round/>
            <a:headEnd type="none" w="med" len="med"/>
            <a:tailEnd type="none" w="med" len="med"/>
          </a:ln>
        </p:spPr>
        <p:txBody>
          <a:bodyPr lIns="38100" tIns="38100" rIns="38100" bIns="38100"/>
          <a:lstStyle/>
          <a:p>
            <a:r>
              <a:rPr lang="en-US" sz="6600" dirty="0" smtClean="0">
                <a:solidFill>
                  <a:srgbClr val="F79646"/>
                </a:solidFill>
                <a:latin typeface="Arial Bold" charset="0"/>
                <a:cs typeface="Arial Bold" charset="0"/>
                <a:sym typeface="Arial Bold" charset="0"/>
              </a:rPr>
              <a:t>disease</a:t>
            </a:r>
            <a:endParaRPr lang="en-US" sz="6600" dirty="0">
              <a:solidFill>
                <a:srgbClr val="F79646"/>
              </a:solidFill>
              <a:latin typeface="Arial Bold" charset="0"/>
              <a:cs typeface="Arial Bold" charset="0"/>
              <a:sym typeface="Arial Bold" charset="0"/>
            </a:endParaRPr>
          </a:p>
        </p:txBody>
      </p:sp>
    </p:spTree>
  </p:cSld>
  <p:clrMapOvr>
    <a:masterClrMapping/>
  </p:clrMapOvr>
  <p:transition/>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7826" name="Rectangle 2"/>
          <p:cNvSpPr>
            <a:spLocks/>
          </p:cNvSpPr>
          <p:nvPr/>
        </p:nvSpPr>
        <p:spPr bwMode="auto">
          <a:xfrm>
            <a:off x="1981200" y="2590800"/>
            <a:ext cx="5346700" cy="1016000"/>
          </a:xfrm>
          <a:prstGeom prst="rect">
            <a:avLst/>
          </a:prstGeom>
          <a:noFill/>
          <a:ln w="12700" cap="rnd">
            <a:noFill/>
            <a:round/>
            <a:headEnd type="none" w="med" len="med"/>
            <a:tailEnd type="none" w="med" len="med"/>
          </a:ln>
        </p:spPr>
        <p:txBody>
          <a:bodyPr lIns="38100" tIns="38100" rIns="38100" bIns="38100"/>
          <a:lstStyle/>
          <a:p>
            <a:r>
              <a:rPr lang="en-US" sz="6600" dirty="0" smtClean="0">
                <a:solidFill>
                  <a:srgbClr val="F79646"/>
                </a:solidFill>
                <a:latin typeface="Arial Bold" charset="0"/>
                <a:cs typeface="Arial Bold" charset="0"/>
                <a:sym typeface="Arial Bold" charset="0"/>
              </a:rPr>
              <a:t>exposure</a:t>
            </a:r>
            <a:endParaRPr lang="en-US" sz="6600" dirty="0">
              <a:solidFill>
                <a:srgbClr val="F79646"/>
              </a:solidFill>
              <a:latin typeface="Arial Bold" charset="0"/>
              <a:cs typeface="Arial Bold" charset="0"/>
              <a:sym typeface="Arial Bold" charset="0"/>
            </a:endParaRPr>
          </a:p>
        </p:txBody>
      </p:sp>
    </p:spTree>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77826" name="Rectangle 2"/>
          <p:cNvSpPr>
            <a:spLocks/>
          </p:cNvSpPr>
          <p:nvPr/>
        </p:nvSpPr>
        <p:spPr bwMode="auto">
          <a:xfrm>
            <a:off x="1981200" y="2590800"/>
            <a:ext cx="5346700" cy="1016000"/>
          </a:xfrm>
          <a:prstGeom prst="rect">
            <a:avLst/>
          </a:prstGeom>
          <a:noFill/>
          <a:ln w="12700" cap="rnd">
            <a:noFill/>
            <a:round/>
            <a:headEnd type="none" w="med" len="med"/>
            <a:tailEnd type="none" w="med" len="med"/>
          </a:ln>
        </p:spPr>
        <p:txBody>
          <a:bodyPr lIns="38100" tIns="38100" rIns="38100" bIns="38100"/>
          <a:lstStyle/>
          <a:p>
            <a:r>
              <a:rPr lang="en-US" sz="6600" dirty="0" smtClean="0">
                <a:solidFill>
                  <a:srgbClr val="F79646"/>
                </a:solidFill>
                <a:latin typeface="Arial Bold" charset="0"/>
                <a:cs typeface="Arial Bold" charset="0"/>
                <a:sym typeface="Arial Bold" charset="0"/>
              </a:rPr>
              <a:t>lack of care</a:t>
            </a:r>
            <a:endParaRPr lang="en-US" sz="6600" dirty="0">
              <a:solidFill>
                <a:srgbClr val="F79646"/>
              </a:solidFill>
              <a:latin typeface="Arial Bold" charset="0"/>
              <a:cs typeface="Arial Bold" charset="0"/>
              <a:sym typeface="Arial Bold" charset="0"/>
            </a:endParaRPr>
          </a:p>
        </p:txBody>
      </p:sp>
    </p:spTree>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5" name="Picture 1"/>
          <p:cNvPicPr>
            <a:picLocks noChangeAspect="1" noChangeArrowheads="1"/>
          </p:cNvPicPr>
          <p:nvPr/>
        </p:nvPicPr>
        <p:blipFill>
          <a:blip r:embed="rId3" cstate="print"/>
          <a:srcRect l="3386" t="2127" r="15645" b="6383"/>
          <a:stretch>
            <a:fillRect/>
          </a:stretch>
        </p:blipFill>
        <p:spPr bwMode="auto">
          <a:xfrm>
            <a:off x="0" y="0"/>
            <a:ext cx="9144000" cy="6858000"/>
          </a:xfrm>
          <a:prstGeom prst="rect">
            <a:avLst/>
          </a:prstGeom>
          <a:noFill/>
          <a:ln w="12700" cap="rnd">
            <a:noFill/>
            <a:round/>
            <a:headEnd/>
            <a:tailEnd/>
          </a:ln>
        </p:spPr>
      </p:pic>
      <p:sp>
        <p:nvSpPr>
          <p:cNvPr id="77826" name="Rectangle 2"/>
          <p:cNvSpPr>
            <a:spLocks/>
          </p:cNvSpPr>
          <p:nvPr/>
        </p:nvSpPr>
        <p:spPr bwMode="auto">
          <a:xfrm>
            <a:off x="304800" y="228600"/>
            <a:ext cx="5346700" cy="1016000"/>
          </a:xfrm>
          <a:prstGeom prst="rect">
            <a:avLst/>
          </a:prstGeom>
          <a:noFill/>
          <a:ln w="12700" cap="rnd">
            <a:noFill/>
            <a:round/>
            <a:headEnd type="none" w="med" len="med"/>
            <a:tailEnd type="none" w="med" len="med"/>
          </a:ln>
        </p:spPr>
        <p:txBody>
          <a:bodyPr lIns="38100" tIns="38100" rIns="38100" bIns="38100"/>
          <a:lstStyle/>
          <a:p>
            <a:pPr algn="l"/>
            <a:r>
              <a:rPr lang="en-US" sz="6600">
                <a:solidFill>
                  <a:srgbClr val="F79646"/>
                </a:solidFill>
                <a:latin typeface="Arial Bold" charset="0"/>
                <a:cs typeface="Arial Bold" charset="0"/>
                <a:sym typeface="Arial Bold" charset="0"/>
              </a:rPr>
              <a:t>CROWDED</a:t>
            </a:r>
          </a:p>
        </p:txBody>
      </p:sp>
      <p:sp>
        <p:nvSpPr>
          <p:cNvPr id="77827" name="Rectangle 3"/>
          <p:cNvSpPr>
            <a:spLocks/>
          </p:cNvSpPr>
          <p:nvPr/>
        </p:nvSpPr>
        <p:spPr bwMode="auto">
          <a:xfrm>
            <a:off x="304800" y="914400"/>
            <a:ext cx="5727700" cy="1016000"/>
          </a:xfrm>
          <a:prstGeom prst="rect">
            <a:avLst/>
          </a:prstGeom>
          <a:noFill/>
          <a:ln w="12700" cap="rnd">
            <a:noFill/>
            <a:round/>
            <a:headEnd type="none" w="med" len="med"/>
            <a:tailEnd type="none" w="med" len="med"/>
          </a:ln>
        </p:spPr>
        <p:txBody>
          <a:bodyPr lIns="38100" tIns="38100" rIns="38100" bIns="38100"/>
          <a:lstStyle/>
          <a:p>
            <a:pPr algn="l"/>
            <a:r>
              <a:rPr lang="en-US" sz="6600">
                <a:solidFill>
                  <a:srgbClr val="FFFFFF"/>
                </a:solidFill>
                <a:latin typeface="Arial" charset="0"/>
                <a:cs typeface="Arial" charset="0"/>
                <a:sym typeface="Arial" charset="0"/>
              </a:rPr>
              <a:t>INHUMANE</a:t>
            </a:r>
          </a:p>
        </p:txBody>
      </p:sp>
      <p:sp>
        <p:nvSpPr>
          <p:cNvPr id="77828" name="Rectangle 4"/>
          <p:cNvSpPr>
            <a:spLocks/>
          </p:cNvSpPr>
          <p:nvPr/>
        </p:nvSpPr>
        <p:spPr bwMode="auto">
          <a:xfrm>
            <a:off x="304800" y="1600200"/>
            <a:ext cx="5041900" cy="889000"/>
          </a:xfrm>
          <a:prstGeom prst="rect">
            <a:avLst/>
          </a:prstGeom>
          <a:noFill/>
          <a:ln w="12700" cap="rnd">
            <a:noFill/>
            <a:round/>
            <a:headEnd type="none" w="med" len="med"/>
            <a:tailEnd type="none" w="med" len="med"/>
          </a:ln>
        </p:spPr>
        <p:txBody>
          <a:bodyPr lIns="38100" tIns="38100" rIns="38100" bIns="38100"/>
          <a:lstStyle/>
          <a:p>
            <a:pPr algn="l"/>
            <a:r>
              <a:rPr lang="en-US" sz="5700">
                <a:solidFill>
                  <a:srgbClr val="F79646"/>
                </a:solidFill>
                <a:latin typeface="Arial Bold" charset="0"/>
                <a:cs typeface="Arial Bold" charset="0"/>
                <a:sym typeface="Arial Bold" charset="0"/>
              </a:rPr>
              <a:t>UNHEALTHY</a:t>
            </a:r>
          </a:p>
        </p:txBody>
      </p:sp>
    </p:spTree>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3" name="Picture 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12700" cap="rnd">
            <a:noFill/>
            <a:round/>
            <a:headEnd/>
            <a:tailEnd/>
          </a:ln>
        </p:spPr>
      </p:pic>
      <p:sp>
        <p:nvSpPr>
          <p:cNvPr id="79874" name="AutoShape 2"/>
          <p:cNvSpPr>
            <a:spLocks/>
          </p:cNvSpPr>
          <p:nvPr/>
        </p:nvSpPr>
        <p:spPr bwMode="auto">
          <a:xfrm>
            <a:off x="1905000" y="838200"/>
            <a:ext cx="5410200" cy="1066800"/>
          </a:xfrm>
          <a:prstGeom prst="roundRect">
            <a:avLst>
              <a:gd name="adj" fmla="val 16667"/>
            </a:avLst>
          </a:prstGeom>
          <a:solidFill>
            <a:srgbClr val="000000">
              <a:alpha val="73724"/>
            </a:srgbClr>
          </a:solidFill>
          <a:ln w="25400" cap="flat">
            <a:noFill/>
            <a:round/>
            <a:headEnd type="none" w="med" len="med"/>
            <a:tailEnd type="none" w="med" len="med"/>
          </a:ln>
        </p:spPr>
        <p:txBody>
          <a:bodyPr lIns="0" tIns="0" rIns="0" bIns="0"/>
          <a:lstStyle/>
          <a:p>
            <a:endParaRPr lang="en-US"/>
          </a:p>
        </p:txBody>
      </p:sp>
      <p:sp>
        <p:nvSpPr>
          <p:cNvPr id="79875" name="Rectangle 3"/>
          <p:cNvSpPr>
            <a:spLocks/>
          </p:cNvSpPr>
          <p:nvPr/>
        </p:nvSpPr>
        <p:spPr bwMode="auto">
          <a:xfrm>
            <a:off x="2133600" y="685800"/>
            <a:ext cx="6032500" cy="1092200"/>
          </a:xfrm>
          <a:prstGeom prst="rect">
            <a:avLst/>
          </a:prstGeom>
          <a:noFill/>
          <a:ln w="12700" cap="rnd">
            <a:noFill/>
            <a:round/>
            <a:headEnd type="none" w="med" len="med"/>
            <a:tailEnd type="none" w="med" len="med"/>
          </a:ln>
        </p:spPr>
        <p:txBody>
          <a:bodyPr lIns="38100" tIns="38100" rIns="38100" bIns="38100"/>
          <a:lstStyle/>
          <a:p>
            <a:pPr algn="l"/>
            <a:r>
              <a:rPr lang="en-US" sz="7200">
                <a:solidFill>
                  <a:srgbClr val="FFFFFF"/>
                </a:solidFill>
                <a:latin typeface="Arial" charset="0"/>
                <a:cs typeface="Arial" charset="0"/>
                <a:sym typeface="Arial" charset="0"/>
              </a:rPr>
              <a:t>end up </a:t>
            </a:r>
            <a:r>
              <a:rPr lang="en-US" sz="7200">
                <a:solidFill>
                  <a:srgbClr val="F79646"/>
                </a:solidFill>
                <a:latin typeface="Arial" charset="0"/>
                <a:cs typeface="Arial" charset="0"/>
                <a:sym typeface="Arial" charset="0"/>
              </a:rPr>
              <a:t>here</a:t>
            </a:r>
          </a:p>
        </p:txBody>
      </p:sp>
    </p:spTree>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81921" name="Picture 1"/>
          <p:cNvPicPr>
            <a:picLocks noChangeAspect="1" noChangeArrowheads="1"/>
          </p:cNvPicPr>
          <p:nvPr/>
        </p:nvPicPr>
        <p:blipFill>
          <a:blip r:embed="rId3" cstate="print"/>
          <a:srcRect r="11066"/>
          <a:stretch>
            <a:fillRect/>
          </a:stretch>
        </p:blipFill>
        <p:spPr bwMode="auto">
          <a:xfrm>
            <a:off x="0" y="0"/>
            <a:ext cx="9144000" cy="6858000"/>
          </a:xfrm>
          <a:prstGeom prst="rect">
            <a:avLst/>
          </a:prstGeom>
          <a:noFill/>
          <a:ln w="12700" cap="rnd">
            <a:noFill/>
            <a:round/>
            <a:headEnd/>
            <a:tailEnd/>
          </a:ln>
        </p:spPr>
      </p:pic>
      <p:sp>
        <p:nvSpPr>
          <p:cNvPr id="81922" name="AutoShape 2"/>
          <p:cNvSpPr>
            <a:spLocks/>
          </p:cNvSpPr>
          <p:nvPr/>
        </p:nvSpPr>
        <p:spPr bwMode="auto">
          <a:xfrm>
            <a:off x="4953000" y="685800"/>
            <a:ext cx="3276600" cy="1752600"/>
          </a:xfrm>
          <a:prstGeom prst="roundRect">
            <a:avLst>
              <a:gd name="adj" fmla="val 16667"/>
            </a:avLst>
          </a:prstGeom>
          <a:solidFill>
            <a:srgbClr val="000000">
              <a:alpha val="68626"/>
            </a:srgbClr>
          </a:solidFill>
          <a:ln w="25400" cap="flat">
            <a:noFill/>
            <a:round/>
            <a:headEnd type="none" w="med" len="med"/>
            <a:tailEnd type="none" w="med" len="med"/>
          </a:ln>
        </p:spPr>
        <p:txBody>
          <a:bodyPr lIns="0" tIns="0" rIns="0" bIns="0"/>
          <a:lstStyle/>
          <a:p>
            <a:endParaRPr lang="en-US"/>
          </a:p>
        </p:txBody>
      </p:sp>
      <p:sp>
        <p:nvSpPr>
          <p:cNvPr id="81923" name="Rectangle 3"/>
          <p:cNvSpPr>
            <a:spLocks/>
          </p:cNvSpPr>
          <p:nvPr/>
        </p:nvSpPr>
        <p:spPr bwMode="auto">
          <a:xfrm>
            <a:off x="4267200" y="609600"/>
            <a:ext cx="4584700" cy="749300"/>
          </a:xfrm>
          <a:prstGeom prst="rect">
            <a:avLst/>
          </a:prstGeom>
          <a:noFill/>
          <a:ln w="12700" cap="rnd">
            <a:noFill/>
            <a:round/>
            <a:headEnd type="none" w="med" len="med"/>
            <a:tailEnd type="none" w="med" len="med"/>
          </a:ln>
        </p:spPr>
        <p:txBody>
          <a:bodyPr lIns="38100" tIns="38100" rIns="38100" bIns="38100"/>
          <a:lstStyle/>
          <a:p>
            <a:r>
              <a:rPr lang="en-US" sz="4800" dirty="0">
                <a:solidFill>
                  <a:srgbClr val="F79646"/>
                </a:solidFill>
                <a:latin typeface="Arial Bold" charset="0"/>
                <a:cs typeface="Arial Bold" charset="0"/>
                <a:sym typeface="Arial Bold" charset="0"/>
              </a:rPr>
              <a:t>Space</a:t>
            </a:r>
          </a:p>
        </p:txBody>
      </p:sp>
      <p:sp>
        <p:nvSpPr>
          <p:cNvPr id="81924" name="Rectangle 4"/>
          <p:cNvSpPr>
            <a:spLocks/>
          </p:cNvSpPr>
          <p:nvPr/>
        </p:nvSpPr>
        <p:spPr bwMode="auto">
          <a:xfrm>
            <a:off x="5557838" y="1143000"/>
            <a:ext cx="1917700" cy="749300"/>
          </a:xfrm>
          <a:prstGeom prst="rect">
            <a:avLst/>
          </a:prstGeom>
          <a:noFill/>
          <a:ln w="12700" cap="rnd">
            <a:noFill/>
            <a:round/>
            <a:headEnd type="none" w="med" len="med"/>
            <a:tailEnd type="none" w="med" len="med"/>
          </a:ln>
        </p:spPr>
        <p:txBody>
          <a:bodyPr wrap="none" lIns="38100" tIns="38100" rIns="38100" bIns="38100">
            <a:spAutoFit/>
          </a:bodyPr>
          <a:lstStyle/>
          <a:p>
            <a:r>
              <a:rPr lang="en-US" sz="4800" dirty="0">
                <a:solidFill>
                  <a:srgbClr val="FFFFFF"/>
                </a:solidFill>
                <a:latin typeface="Arial Bold" charset="0"/>
                <a:cs typeface="Arial Bold" charset="0"/>
                <a:sym typeface="Arial Bold" charset="0"/>
              </a:rPr>
              <a:t>Funds</a:t>
            </a:r>
          </a:p>
        </p:txBody>
      </p:sp>
      <p:sp>
        <p:nvSpPr>
          <p:cNvPr id="81925" name="Rectangle 5"/>
          <p:cNvSpPr>
            <a:spLocks/>
          </p:cNvSpPr>
          <p:nvPr/>
        </p:nvSpPr>
        <p:spPr bwMode="auto">
          <a:xfrm>
            <a:off x="4985014" y="1524000"/>
            <a:ext cx="3228448" cy="815608"/>
          </a:xfrm>
          <a:prstGeom prst="rect">
            <a:avLst/>
          </a:prstGeom>
          <a:noFill/>
          <a:ln w="12700" cap="rnd">
            <a:noFill/>
            <a:round/>
            <a:headEnd type="none" w="med" len="med"/>
            <a:tailEnd type="none" w="med" len="med"/>
          </a:ln>
        </p:spPr>
        <p:txBody>
          <a:bodyPr wrap="none" lIns="38100" tIns="38100" rIns="38100" bIns="38100">
            <a:spAutoFit/>
          </a:bodyPr>
          <a:lstStyle/>
          <a:p>
            <a:r>
              <a:rPr lang="en-US" sz="4800" dirty="0">
                <a:solidFill>
                  <a:schemeClr val="bg1"/>
                </a:solidFill>
                <a:latin typeface="Arial Bold" charset="0"/>
                <a:cs typeface="Arial Bold" charset="0"/>
                <a:sym typeface="Arial Bold" charset="0"/>
              </a:rPr>
              <a:t>Resources</a:t>
            </a:r>
          </a:p>
        </p:txBody>
      </p:sp>
    </p:spTree>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81921" name="Picture 1"/>
          <p:cNvPicPr>
            <a:picLocks noChangeAspect="1" noChangeArrowheads="1"/>
          </p:cNvPicPr>
          <p:nvPr/>
        </p:nvPicPr>
        <p:blipFill>
          <a:blip r:embed="rId3" cstate="print"/>
          <a:srcRect r="11066"/>
          <a:stretch>
            <a:fillRect/>
          </a:stretch>
        </p:blipFill>
        <p:spPr bwMode="auto">
          <a:xfrm>
            <a:off x="0" y="0"/>
            <a:ext cx="9144000" cy="6858000"/>
          </a:xfrm>
          <a:prstGeom prst="rect">
            <a:avLst/>
          </a:prstGeom>
          <a:noFill/>
          <a:ln w="12700" cap="rnd">
            <a:noFill/>
            <a:round/>
            <a:headEnd/>
            <a:tailEnd/>
          </a:ln>
        </p:spPr>
      </p:pic>
      <p:sp>
        <p:nvSpPr>
          <p:cNvPr id="81922" name="AutoShape 2"/>
          <p:cNvSpPr>
            <a:spLocks/>
          </p:cNvSpPr>
          <p:nvPr/>
        </p:nvSpPr>
        <p:spPr bwMode="auto">
          <a:xfrm>
            <a:off x="4953000" y="685800"/>
            <a:ext cx="3276600" cy="1752600"/>
          </a:xfrm>
          <a:prstGeom prst="roundRect">
            <a:avLst>
              <a:gd name="adj" fmla="val 16667"/>
            </a:avLst>
          </a:prstGeom>
          <a:solidFill>
            <a:srgbClr val="000000">
              <a:alpha val="68626"/>
            </a:srgbClr>
          </a:solidFill>
          <a:ln w="25400" cap="flat">
            <a:noFill/>
            <a:round/>
            <a:headEnd type="none" w="med" len="med"/>
            <a:tailEnd type="none" w="med" len="med"/>
          </a:ln>
        </p:spPr>
        <p:txBody>
          <a:bodyPr lIns="0" tIns="0" rIns="0" bIns="0"/>
          <a:lstStyle/>
          <a:p>
            <a:endParaRPr lang="en-US"/>
          </a:p>
        </p:txBody>
      </p:sp>
      <p:sp>
        <p:nvSpPr>
          <p:cNvPr id="81923" name="Rectangle 3"/>
          <p:cNvSpPr>
            <a:spLocks/>
          </p:cNvSpPr>
          <p:nvPr/>
        </p:nvSpPr>
        <p:spPr bwMode="auto">
          <a:xfrm>
            <a:off x="4267200" y="609600"/>
            <a:ext cx="4584700" cy="749300"/>
          </a:xfrm>
          <a:prstGeom prst="rect">
            <a:avLst/>
          </a:prstGeom>
          <a:noFill/>
          <a:ln w="12700" cap="rnd">
            <a:noFill/>
            <a:round/>
            <a:headEnd type="none" w="med" len="med"/>
            <a:tailEnd type="none" w="med" len="med"/>
          </a:ln>
        </p:spPr>
        <p:txBody>
          <a:bodyPr lIns="38100" tIns="38100" rIns="38100" bIns="38100"/>
          <a:lstStyle/>
          <a:p>
            <a:r>
              <a:rPr lang="en-US" sz="4800" dirty="0">
                <a:solidFill>
                  <a:schemeClr val="bg1"/>
                </a:solidFill>
                <a:latin typeface="Arial Bold" charset="0"/>
                <a:cs typeface="Arial Bold" charset="0"/>
                <a:sym typeface="Arial Bold" charset="0"/>
              </a:rPr>
              <a:t>Space</a:t>
            </a:r>
          </a:p>
        </p:txBody>
      </p:sp>
      <p:sp>
        <p:nvSpPr>
          <p:cNvPr id="81924" name="Rectangle 4"/>
          <p:cNvSpPr>
            <a:spLocks/>
          </p:cNvSpPr>
          <p:nvPr/>
        </p:nvSpPr>
        <p:spPr bwMode="auto">
          <a:xfrm>
            <a:off x="5553283" y="1143000"/>
            <a:ext cx="1926810" cy="815608"/>
          </a:xfrm>
          <a:prstGeom prst="rect">
            <a:avLst/>
          </a:prstGeom>
          <a:noFill/>
          <a:ln w="12700" cap="rnd">
            <a:noFill/>
            <a:round/>
            <a:headEnd type="none" w="med" len="med"/>
            <a:tailEnd type="none" w="med" len="med"/>
          </a:ln>
        </p:spPr>
        <p:txBody>
          <a:bodyPr wrap="none" lIns="38100" tIns="38100" rIns="38100" bIns="38100">
            <a:spAutoFit/>
          </a:bodyPr>
          <a:lstStyle/>
          <a:p>
            <a:r>
              <a:rPr lang="en-US" sz="4800" dirty="0" smtClean="0">
                <a:solidFill>
                  <a:srgbClr val="FF9900"/>
                </a:solidFill>
                <a:latin typeface="Arial Bold" charset="0"/>
                <a:cs typeface="Arial Bold" charset="0"/>
                <a:sym typeface="Arial Bold" charset="0"/>
              </a:rPr>
              <a:t>Funds</a:t>
            </a:r>
            <a:endParaRPr lang="en-US" sz="4800" dirty="0">
              <a:solidFill>
                <a:srgbClr val="FF9900"/>
              </a:solidFill>
              <a:latin typeface="Arial Bold" charset="0"/>
              <a:cs typeface="Arial Bold" charset="0"/>
              <a:sym typeface="Arial Bold" charset="0"/>
            </a:endParaRPr>
          </a:p>
        </p:txBody>
      </p:sp>
      <p:sp>
        <p:nvSpPr>
          <p:cNvPr id="81925" name="Rectangle 5"/>
          <p:cNvSpPr>
            <a:spLocks/>
          </p:cNvSpPr>
          <p:nvPr/>
        </p:nvSpPr>
        <p:spPr bwMode="auto">
          <a:xfrm>
            <a:off x="4985014" y="1524000"/>
            <a:ext cx="3228448" cy="815608"/>
          </a:xfrm>
          <a:prstGeom prst="rect">
            <a:avLst/>
          </a:prstGeom>
          <a:noFill/>
          <a:ln w="12700" cap="rnd">
            <a:noFill/>
            <a:round/>
            <a:headEnd type="none" w="med" len="med"/>
            <a:tailEnd type="none" w="med" len="med"/>
          </a:ln>
        </p:spPr>
        <p:txBody>
          <a:bodyPr wrap="none" lIns="38100" tIns="38100" rIns="38100" bIns="38100">
            <a:spAutoFit/>
          </a:bodyPr>
          <a:lstStyle/>
          <a:p>
            <a:r>
              <a:rPr lang="en-US" sz="4800" dirty="0" smtClean="0">
                <a:solidFill>
                  <a:schemeClr val="bg1"/>
                </a:solidFill>
                <a:latin typeface="Arial Bold" charset="0"/>
                <a:cs typeface="Arial Bold" charset="0"/>
                <a:sym typeface="Arial Bold" charset="0"/>
              </a:rPr>
              <a:t>Resources</a:t>
            </a:r>
            <a:endParaRPr lang="en-US" sz="4800" dirty="0">
              <a:solidFill>
                <a:schemeClr val="bg1"/>
              </a:solidFill>
              <a:latin typeface="Arial Bold" charset="0"/>
              <a:cs typeface="Arial Bold" charset="0"/>
              <a:sym typeface="Arial Bold" charset="0"/>
            </a:endParaRPr>
          </a:p>
        </p:txBody>
      </p:sp>
    </p:spTree>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pic>
        <p:nvPicPr>
          <p:cNvPr id="81921" name="Picture 1"/>
          <p:cNvPicPr>
            <a:picLocks noChangeAspect="1" noChangeArrowheads="1"/>
          </p:cNvPicPr>
          <p:nvPr/>
        </p:nvPicPr>
        <p:blipFill>
          <a:blip r:embed="rId3" cstate="print"/>
          <a:srcRect r="11066"/>
          <a:stretch>
            <a:fillRect/>
          </a:stretch>
        </p:blipFill>
        <p:spPr bwMode="auto">
          <a:xfrm>
            <a:off x="0" y="0"/>
            <a:ext cx="9144000" cy="6858000"/>
          </a:xfrm>
          <a:prstGeom prst="rect">
            <a:avLst/>
          </a:prstGeom>
          <a:noFill/>
          <a:ln w="12700" cap="rnd">
            <a:noFill/>
            <a:round/>
            <a:headEnd/>
            <a:tailEnd/>
          </a:ln>
        </p:spPr>
      </p:pic>
      <p:sp>
        <p:nvSpPr>
          <p:cNvPr id="81922" name="AutoShape 2"/>
          <p:cNvSpPr>
            <a:spLocks/>
          </p:cNvSpPr>
          <p:nvPr/>
        </p:nvSpPr>
        <p:spPr bwMode="auto">
          <a:xfrm>
            <a:off x="4953000" y="685800"/>
            <a:ext cx="3276600" cy="1752600"/>
          </a:xfrm>
          <a:prstGeom prst="roundRect">
            <a:avLst>
              <a:gd name="adj" fmla="val 16667"/>
            </a:avLst>
          </a:prstGeom>
          <a:solidFill>
            <a:srgbClr val="000000">
              <a:alpha val="68626"/>
            </a:srgbClr>
          </a:solidFill>
          <a:ln w="25400" cap="flat">
            <a:noFill/>
            <a:round/>
            <a:headEnd type="none" w="med" len="med"/>
            <a:tailEnd type="none" w="med" len="med"/>
          </a:ln>
        </p:spPr>
        <p:txBody>
          <a:bodyPr lIns="0" tIns="0" rIns="0" bIns="0"/>
          <a:lstStyle/>
          <a:p>
            <a:endParaRPr lang="en-US"/>
          </a:p>
        </p:txBody>
      </p:sp>
      <p:sp>
        <p:nvSpPr>
          <p:cNvPr id="81923" name="Rectangle 3"/>
          <p:cNvSpPr>
            <a:spLocks/>
          </p:cNvSpPr>
          <p:nvPr/>
        </p:nvSpPr>
        <p:spPr bwMode="auto">
          <a:xfrm>
            <a:off x="4267200" y="609600"/>
            <a:ext cx="4584700" cy="749300"/>
          </a:xfrm>
          <a:prstGeom prst="rect">
            <a:avLst/>
          </a:prstGeom>
          <a:noFill/>
          <a:ln w="12700" cap="rnd">
            <a:noFill/>
            <a:round/>
            <a:headEnd type="none" w="med" len="med"/>
            <a:tailEnd type="none" w="med" len="med"/>
          </a:ln>
        </p:spPr>
        <p:txBody>
          <a:bodyPr lIns="38100" tIns="38100" rIns="38100" bIns="38100"/>
          <a:lstStyle/>
          <a:p>
            <a:r>
              <a:rPr lang="en-US" sz="4800" dirty="0">
                <a:solidFill>
                  <a:schemeClr val="bg1"/>
                </a:solidFill>
                <a:latin typeface="Arial Bold" charset="0"/>
                <a:cs typeface="Arial Bold" charset="0"/>
                <a:sym typeface="Arial Bold" charset="0"/>
              </a:rPr>
              <a:t>Space</a:t>
            </a:r>
          </a:p>
        </p:txBody>
      </p:sp>
      <p:sp>
        <p:nvSpPr>
          <p:cNvPr id="81924" name="Rectangle 4"/>
          <p:cNvSpPr>
            <a:spLocks/>
          </p:cNvSpPr>
          <p:nvPr/>
        </p:nvSpPr>
        <p:spPr bwMode="auto">
          <a:xfrm>
            <a:off x="5557838" y="1143000"/>
            <a:ext cx="1917700" cy="749300"/>
          </a:xfrm>
          <a:prstGeom prst="rect">
            <a:avLst/>
          </a:prstGeom>
          <a:noFill/>
          <a:ln w="12700" cap="rnd">
            <a:noFill/>
            <a:round/>
            <a:headEnd type="none" w="med" len="med"/>
            <a:tailEnd type="none" w="med" len="med"/>
          </a:ln>
        </p:spPr>
        <p:txBody>
          <a:bodyPr wrap="none" lIns="38100" tIns="38100" rIns="38100" bIns="38100">
            <a:spAutoFit/>
          </a:bodyPr>
          <a:lstStyle/>
          <a:p>
            <a:r>
              <a:rPr lang="en-US" sz="4800">
                <a:solidFill>
                  <a:srgbClr val="FFFFFF"/>
                </a:solidFill>
                <a:latin typeface="Arial Bold" charset="0"/>
                <a:cs typeface="Arial Bold" charset="0"/>
                <a:sym typeface="Arial Bold" charset="0"/>
              </a:rPr>
              <a:t>Funds</a:t>
            </a:r>
          </a:p>
        </p:txBody>
      </p:sp>
      <p:sp>
        <p:nvSpPr>
          <p:cNvPr id="81925" name="Rectangle 5"/>
          <p:cNvSpPr>
            <a:spLocks/>
          </p:cNvSpPr>
          <p:nvPr/>
        </p:nvSpPr>
        <p:spPr bwMode="auto">
          <a:xfrm>
            <a:off x="4995863" y="1524000"/>
            <a:ext cx="3206750" cy="749300"/>
          </a:xfrm>
          <a:prstGeom prst="rect">
            <a:avLst/>
          </a:prstGeom>
          <a:noFill/>
          <a:ln w="12700" cap="rnd">
            <a:noFill/>
            <a:round/>
            <a:headEnd type="none" w="med" len="med"/>
            <a:tailEnd type="none" w="med" len="med"/>
          </a:ln>
        </p:spPr>
        <p:txBody>
          <a:bodyPr wrap="none" lIns="38100" tIns="38100" rIns="38100" bIns="38100">
            <a:spAutoFit/>
          </a:bodyPr>
          <a:lstStyle/>
          <a:p>
            <a:r>
              <a:rPr lang="en-US" sz="4800">
                <a:solidFill>
                  <a:srgbClr val="F79646"/>
                </a:solidFill>
                <a:latin typeface="Arial Bold" charset="0"/>
                <a:cs typeface="Arial Bold" charset="0"/>
                <a:sym typeface="Arial Bold" charset="0"/>
              </a:rPr>
              <a:t>Resources</a:t>
            </a:r>
          </a:p>
        </p:txBody>
      </p:sp>
    </p:spTree>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3969" name="Rectangle 1"/>
          <p:cNvSpPr>
            <a:spLocks/>
          </p:cNvSpPr>
          <p:nvPr/>
        </p:nvSpPr>
        <p:spPr bwMode="auto">
          <a:xfrm>
            <a:off x="1981200" y="2133600"/>
            <a:ext cx="5346700" cy="2209800"/>
          </a:xfrm>
          <a:prstGeom prst="rect">
            <a:avLst/>
          </a:prstGeom>
          <a:noFill/>
          <a:ln w="12700" cap="rnd">
            <a:noFill/>
            <a:round/>
            <a:headEnd type="none" w="med" len="med"/>
            <a:tailEnd type="none" w="med" len="med"/>
          </a:ln>
        </p:spPr>
        <p:txBody>
          <a:bodyPr lIns="38100" tIns="38100" rIns="38100" bIns="38100"/>
          <a:lstStyle/>
          <a:p>
            <a:pPr algn="just"/>
            <a:r>
              <a:rPr lang="en-US" sz="2400">
                <a:solidFill>
                  <a:srgbClr val="FFFFFF"/>
                </a:solidFill>
                <a:latin typeface="Lucida Grande" charset="0"/>
                <a:ea typeface="Lucida Grande" charset="0"/>
                <a:cs typeface="Lucida Grande" charset="0"/>
                <a:sym typeface="Lucida Grande" charset="0"/>
              </a:rPr>
              <a:t>“But shelters with hospitals and behaviorists have </a:t>
            </a:r>
            <a:r>
              <a:rPr lang="en-US" sz="2400" b="1">
                <a:solidFill>
                  <a:srgbClr val="F79646"/>
                </a:solidFill>
                <a:latin typeface="Lucida Grande" charset="0"/>
                <a:ea typeface="Lucida Grande" charset="0"/>
                <a:cs typeface="Lucida Grande" charset="0"/>
                <a:sym typeface="Lucida Grande" charset="0"/>
              </a:rPr>
              <a:t>more success</a:t>
            </a:r>
            <a:r>
              <a:rPr lang="en-US" sz="2400">
                <a:solidFill>
                  <a:srgbClr val="FFFFFF"/>
                </a:solidFill>
                <a:latin typeface="Lucida Grande" charset="0"/>
                <a:ea typeface="Lucida Grande" charset="0"/>
                <a:cs typeface="Lucida Grande" charset="0"/>
                <a:sym typeface="Lucida Grande" charset="0"/>
              </a:rPr>
              <a:t> at making unwanted pets …adoptable, while shelters with less resources might turn…to </a:t>
            </a:r>
            <a:r>
              <a:rPr lang="en-US" sz="2400" b="1">
                <a:solidFill>
                  <a:srgbClr val="F79646"/>
                </a:solidFill>
                <a:latin typeface="Lucida Grande" charset="0"/>
                <a:ea typeface="Lucida Grande" charset="0"/>
                <a:cs typeface="Lucida Grande" charset="0"/>
                <a:sym typeface="Lucida Grande" charset="0"/>
              </a:rPr>
              <a:t>euthanization</a:t>
            </a:r>
            <a:r>
              <a:rPr lang="en-US" sz="2400">
                <a:solidFill>
                  <a:srgbClr val="FFFFFF"/>
                </a:solidFill>
                <a:latin typeface="Lucida Grande" charset="0"/>
                <a:ea typeface="Lucida Grande" charset="0"/>
                <a:cs typeface="Lucida Grande" charset="0"/>
                <a:sym typeface="Lucida Grande" charset="0"/>
              </a:rPr>
              <a:t>.”</a:t>
            </a:r>
          </a:p>
        </p:txBody>
      </p:sp>
    </p:spTree>
  </p:cSld>
  <p:clrMapOvr>
    <a:masterClrMapping/>
  </p:clrMapOv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5057" name="Rectangle 1"/>
          <p:cNvSpPr>
            <a:spLocks/>
          </p:cNvSpPr>
          <p:nvPr/>
        </p:nvSpPr>
        <p:spPr bwMode="auto">
          <a:xfrm>
            <a:off x="1600200" y="2438400"/>
            <a:ext cx="5803900" cy="698500"/>
          </a:xfrm>
          <a:prstGeom prst="rect">
            <a:avLst/>
          </a:prstGeom>
          <a:noFill/>
          <a:ln w="12700" cap="rnd">
            <a:noFill/>
            <a:round/>
            <a:headEnd type="none" w="med" len="med"/>
            <a:tailEnd type="none" w="med" len="med"/>
          </a:ln>
        </p:spPr>
        <p:txBody>
          <a:bodyPr lIns="38100" tIns="38100" rIns="38100" bIns="38100"/>
          <a:lstStyle/>
          <a:p>
            <a:pPr algn="l"/>
            <a:r>
              <a:rPr lang="en-US" sz="4400">
                <a:solidFill>
                  <a:srgbClr val="FFFFFF"/>
                </a:solidFill>
                <a:latin typeface="Arial" charset="0"/>
                <a:cs typeface="Arial" charset="0"/>
                <a:sym typeface="Arial" charset="0"/>
              </a:rPr>
              <a:t>Choosing not to adopt</a:t>
            </a:r>
          </a:p>
        </p:txBody>
      </p:sp>
    </p:spTree>
  </p:cSld>
  <p:clrMapOvr>
    <a:masterClrMapping/>
  </p:clrMapOvr>
  <p:transition/>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6017" name="Rectangle 1"/>
          <p:cNvSpPr>
            <a:spLocks/>
          </p:cNvSpPr>
          <p:nvPr/>
        </p:nvSpPr>
        <p:spPr bwMode="auto">
          <a:xfrm>
            <a:off x="3505200" y="1905000"/>
            <a:ext cx="2679700" cy="698500"/>
          </a:xfrm>
          <a:prstGeom prst="rect">
            <a:avLst/>
          </a:prstGeom>
          <a:noFill/>
          <a:ln w="12700" cap="rnd">
            <a:noFill/>
            <a:round/>
            <a:headEnd type="none" w="med" len="med"/>
            <a:tailEnd type="none" w="med" len="med"/>
          </a:ln>
        </p:spPr>
        <p:txBody>
          <a:bodyPr lIns="38100" tIns="38100" rIns="38100" bIns="38100"/>
          <a:lstStyle/>
          <a:p>
            <a:pPr algn="l"/>
            <a:r>
              <a:rPr lang="en-US" sz="4400">
                <a:solidFill>
                  <a:srgbClr val="FFFFFF"/>
                </a:solidFill>
                <a:latin typeface="Arial" charset="0"/>
                <a:cs typeface="Arial" charset="0"/>
                <a:sym typeface="Arial" charset="0"/>
              </a:rPr>
              <a:t>There’s</a:t>
            </a:r>
          </a:p>
        </p:txBody>
      </p:sp>
      <p:sp>
        <p:nvSpPr>
          <p:cNvPr id="86018" name="Rectangle 2"/>
          <p:cNvSpPr>
            <a:spLocks/>
          </p:cNvSpPr>
          <p:nvPr/>
        </p:nvSpPr>
        <p:spPr bwMode="auto">
          <a:xfrm>
            <a:off x="3505200" y="2209800"/>
            <a:ext cx="2527300" cy="1498600"/>
          </a:xfrm>
          <a:prstGeom prst="rect">
            <a:avLst/>
          </a:prstGeom>
          <a:noFill/>
          <a:ln w="12700" cap="rnd">
            <a:noFill/>
            <a:round/>
            <a:headEnd type="none" w="med" len="med"/>
            <a:tailEnd type="none" w="med" len="med"/>
          </a:ln>
        </p:spPr>
        <p:txBody>
          <a:bodyPr lIns="38100" tIns="38100" rIns="38100" bIns="38100"/>
          <a:lstStyle/>
          <a:p>
            <a:pPr algn="l"/>
            <a:r>
              <a:rPr lang="en-US" sz="10000" dirty="0">
                <a:solidFill>
                  <a:schemeClr val="bg1"/>
                </a:solidFill>
                <a:latin typeface="Arial" charset="0"/>
                <a:cs typeface="Arial" charset="0"/>
                <a:sym typeface="Arial" charset="0"/>
              </a:rPr>
              <a:t>NO</a:t>
            </a:r>
          </a:p>
        </p:txBody>
      </p:sp>
      <p:sp>
        <p:nvSpPr>
          <p:cNvPr id="86019" name="Rectangle 3"/>
          <p:cNvSpPr>
            <a:spLocks/>
          </p:cNvSpPr>
          <p:nvPr/>
        </p:nvSpPr>
        <p:spPr bwMode="auto">
          <a:xfrm>
            <a:off x="3505200" y="3267075"/>
            <a:ext cx="2298700" cy="927100"/>
          </a:xfrm>
          <a:prstGeom prst="rect">
            <a:avLst/>
          </a:prstGeom>
          <a:noFill/>
          <a:ln w="12700" cap="rnd">
            <a:noFill/>
            <a:round/>
            <a:headEnd type="none" w="med" len="med"/>
            <a:tailEnd type="none" w="med" len="med"/>
          </a:ln>
        </p:spPr>
        <p:txBody>
          <a:bodyPr lIns="38100" tIns="38100" rIns="38100" bIns="38100"/>
          <a:lstStyle/>
          <a:p>
            <a:pPr algn="l"/>
            <a:r>
              <a:rPr lang="en-US" sz="6000">
                <a:solidFill>
                  <a:srgbClr val="FFFFFF"/>
                </a:solidFill>
                <a:latin typeface="Arial" charset="0"/>
                <a:cs typeface="Arial" charset="0"/>
                <a:sym typeface="Arial" charset="0"/>
              </a:rPr>
              <a:t>room.</a:t>
            </a:r>
          </a:p>
        </p:txBody>
      </p:sp>
    </p:spTree>
  </p:cSld>
  <p:clrMapOvr>
    <a:masterClrMapping/>
  </p:clrMapOvr>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86017" name="Rectangle 1"/>
          <p:cNvSpPr>
            <a:spLocks/>
          </p:cNvSpPr>
          <p:nvPr/>
        </p:nvSpPr>
        <p:spPr bwMode="auto">
          <a:xfrm>
            <a:off x="3505200" y="1905000"/>
            <a:ext cx="2679700" cy="698500"/>
          </a:xfrm>
          <a:prstGeom prst="rect">
            <a:avLst/>
          </a:prstGeom>
          <a:noFill/>
          <a:ln w="12700" cap="rnd">
            <a:noFill/>
            <a:round/>
            <a:headEnd type="none" w="med" len="med"/>
            <a:tailEnd type="none" w="med" len="med"/>
          </a:ln>
        </p:spPr>
        <p:txBody>
          <a:bodyPr lIns="38100" tIns="38100" rIns="38100" bIns="38100"/>
          <a:lstStyle/>
          <a:p>
            <a:pPr algn="l"/>
            <a:r>
              <a:rPr lang="en-US" sz="4400">
                <a:solidFill>
                  <a:srgbClr val="FFFFFF"/>
                </a:solidFill>
                <a:latin typeface="Arial" charset="0"/>
                <a:cs typeface="Arial" charset="0"/>
                <a:sym typeface="Arial" charset="0"/>
              </a:rPr>
              <a:t>There’s</a:t>
            </a:r>
          </a:p>
        </p:txBody>
      </p:sp>
      <p:sp>
        <p:nvSpPr>
          <p:cNvPr id="86018" name="Rectangle 2"/>
          <p:cNvSpPr>
            <a:spLocks/>
          </p:cNvSpPr>
          <p:nvPr/>
        </p:nvSpPr>
        <p:spPr bwMode="auto">
          <a:xfrm>
            <a:off x="3505200" y="2209800"/>
            <a:ext cx="2527300" cy="1498600"/>
          </a:xfrm>
          <a:prstGeom prst="rect">
            <a:avLst/>
          </a:prstGeom>
          <a:noFill/>
          <a:ln w="12700" cap="rnd">
            <a:noFill/>
            <a:round/>
            <a:headEnd type="none" w="med" len="med"/>
            <a:tailEnd type="none" w="med" len="med"/>
          </a:ln>
        </p:spPr>
        <p:txBody>
          <a:bodyPr lIns="38100" tIns="38100" rIns="38100" bIns="38100"/>
          <a:lstStyle/>
          <a:p>
            <a:pPr algn="l"/>
            <a:r>
              <a:rPr lang="en-US" sz="10000" dirty="0">
                <a:solidFill>
                  <a:srgbClr val="FF9900"/>
                </a:solidFill>
                <a:latin typeface="Arial" charset="0"/>
                <a:cs typeface="Arial" charset="0"/>
                <a:sym typeface="Arial" charset="0"/>
              </a:rPr>
              <a:t>NO</a:t>
            </a:r>
          </a:p>
        </p:txBody>
      </p:sp>
      <p:sp>
        <p:nvSpPr>
          <p:cNvPr id="86019" name="Rectangle 3"/>
          <p:cNvSpPr>
            <a:spLocks/>
          </p:cNvSpPr>
          <p:nvPr/>
        </p:nvSpPr>
        <p:spPr bwMode="auto">
          <a:xfrm>
            <a:off x="3505200" y="3267075"/>
            <a:ext cx="2298700" cy="927100"/>
          </a:xfrm>
          <a:prstGeom prst="rect">
            <a:avLst/>
          </a:prstGeom>
          <a:noFill/>
          <a:ln w="12700" cap="rnd">
            <a:noFill/>
            <a:round/>
            <a:headEnd type="none" w="med" len="med"/>
            <a:tailEnd type="none" w="med" len="med"/>
          </a:ln>
        </p:spPr>
        <p:txBody>
          <a:bodyPr lIns="38100" tIns="38100" rIns="38100" bIns="38100"/>
          <a:lstStyle/>
          <a:p>
            <a:pPr algn="l"/>
            <a:r>
              <a:rPr lang="en-US" sz="6000">
                <a:solidFill>
                  <a:srgbClr val="FFFFFF"/>
                </a:solidFill>
                <a:latin typeface="Arial" charset="0"/>
                <a:cs typeface="Arial" charset="0"/>
                <a:sym typeface="Arial" charset="0"/>
              </a:rPr>
              <a:t>room.</a:t>
            </a:r>
          </a:p>
        </p:txBody>
      </p:sp>
    </p:spTree>
  </p:cSld>
  <p:clrMapOvr>
    <a:masterClrMapping/>
  </p:clrMapOvr>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Rectangle 1"/>
          <p:cNvSpPr>
            <a:spLocks/>
          </p:cNvSpPr>
          <p:nvPr/>
        </p:nvSpPr>
        <p:spPr bwMode="auto">
          <a:xfrm>
            <a:off x="1295400" y="2209800"/>
            <a:ext cx="3822700" cy="1435100"/>
          </a:xfrm>
          <a:prstGeom prst="rect">
            <a:avLst/>
          </a:prstGeom>
          <a:noFill/>
          <a:ln w="12700" cap="rnd">
            <a:noFill/>
            <a:round/>
            <a:headEnd type="none" w="med" len="med"/>
            <a:tailEnd type="none" w="med" len="med"/>
          </a:ln>
        </p:spPr>
        <p:txBody>
          <a:bodyPr lIns="38100" tIns="38100" rIns="38100" bIns="38100"/>
          <a:lstStyle/>
          <a:p>
            <a:pPr algn="l"/>
            <a:r>
              <a:rPr lang="en-US" sz="9600">
                <a:solidFill>
                  <a:srgbClr val="F79646"/>
                </a:solidFill>
                <a:latin typeface="Arial Bold" charset="0"/>
                <a:cs typeface="Arial Bold" charset="0"/>
                <a:sym typeface="Arial Bold" charset="0"/>
              </a:rPr>
              <a:t>3,500</a:t>
            </a:r>
          </a:p>
        </p:txBody>
      </p:sp>
    </p:spTree>
  </p:cSld>
  <p:clrMapOvr>
    <a:masterClrMapping/>
  </p:clrMapOvr>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Rectangle 1"/>
          <p:cNvSpPr>
            <a:spLocks/>
          </p:cNvSpPr>
          <p:nvPr/>
        </p:nvSpPr>
        <p:spPr bwMode="auto">
          <a:xfrm>
            <a:off x="1295400" y="2209800"/>
            <a:ext cx="3822700" cy="1435100"/>
          </a:xfrm>
          <a:prstGeom prst="rect">
            <a:avLst/>
          </a:prstGeom>
          <a:noFill/>
          <a:ln w="12700" cap="rnd">
            <a:noFill/>
            <a:round/>
            <a:headEnd type="none" w="med" len="med"/>
            <a:tailEnd type="none" w="med" len="med"/>
          </a:ln>
        </p:spPr>
        <p:txBody>
          <a:bodyPr lIns="38100" tIns="38100" rIns="38100" bIns="38100"/>
          <a:lstStyle/>
          <a:p>
            <a:pPr algn="l"/>
            <a:r>
              <a:rPr lang="en-US" sz="9600">
                <a:solidFill>
                  <a:srgbClr val="F79646"/>
                </a:solidFill>
                <a:latin typeface="Arial Bold" charset="0"/>
                <a:cs typeface="Arial Bold" charset="0"/>
                <a:sym typeface="Arial Bold" charset="0"/>
              </a:rPr>
              <a:t>3,500</a:t>
            </a:r>
          </a:p>
        </p:txBody>
      </p:sp>
      <p:sp>
        <p:nvSpPr>
          <p:cNvPr id="90114" name="Rectangle 2"/>
          <p:cNvSpPr>
            <a:spLocks/>
          </p:cNvSpPr>
          <p:nvPr/>
        </p:nvSpPr>
        <p:spPr bwMode="auto">
          <a:xfrm>
            <a:off x="4495800" y="2209800"/>
            <a:ext cx="3898900" cy="1435100"/>
          </a:xfrm>
          <a:prstGeom prst="rect">
            <a:avLst/>
          </a:prstGeom>
          <a:noFill/>
          <a:ln w="12700" cap="rnd">
            <a:noFill/>
            <a:round/>
            <a:headEnd type="none" w="med" len="med"/>
            <a:tailEnd type="none" w="med" len="med"/>
          </a:ln>
        </p:spPr>
        <p:txBody>
          <a:bodyPr lIns="38100" tIns="38100" rIns="38100" bIns="38100"/>
          <a:lstStyle/>
          <a:p>
            <a:pPr algn="l"/>
            <a:r>
              <a:rPr lang="en-US" sz="9600">
                <a:solidFill>
                  <a:schemeClr val="tx1"/>
                </a:solidFill>
                <a:latin typeface="Arial" charset="0"/>
                <a:cs typeface="Arial" charset="0"/>
                <a:sym typeface="Arial" charset="0"/>
              </a:rPr>
              <a:t>filled.</a:t>
            </a:r>
          </a:p>
        </p:txBody>
      </p:sp>
    </p:spTree>
  </p:cSld>
  <p:clrMapOvr>
    <a:masterClrMapping/>
  </p:clrMapOv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1" name="Picture 1"/>
          <p:cNvPicPr>
            <a:picLocks noChangeAspect="1" noChangeArrowheads="1"/>
          </p:cNvPicPr>
          <p:nvPr/>
        </p:nvPicPr>
        <p:blipFill>
          <a:blip r:embed="rId3" cstate="print"/>
          <a:srcRect r="11041"/>
          <a:stretch>
            <a:fillRect/>
          </a:stretch>
        </p:blipFill>
        <p:spPr bwMode="auto">
          <a:xfrm>
            <a:off x="0" y="0"/>
            <a:ext cx="9144000" cy="6858000"/>
          </a:xfrm>
          <a:prstGeom prst="rect">
            <a:avLst/>
          </a:prstGeom>
          <a:noFill/>
          <a:ln w="12700" cap="rnd">
            <a:noFill/>
            <a:round/>
            <a:headEnd/>
            <a:tailEnd/>
          </a:ln>
        </p:spPr>
      </p:pic>
      <p:sp>
        <p:nvSpPr>
          <p:cNvPr id="92162" name="Rectangle 2"/>
          <p:cNvSpPr>
            <a:spLocks/>
          </p:cNvSpPr>
          <p:nvPr/>
        </p:nvSpPr>
        <p:spPr bwMode="auto">
          <a:xfrm>
            <a:off x="1295400" y="3200400"/>
            <a:ext cx="2070100" cy="1485900"/>
          </a:xfrm>
          <a:prstGeom prst="rect">
            <a:avLst/>
          </a:prstGeom>
          <a:noFill/>
          <a:ln w="12700" cap="rnd">
            <a:noFill/>
            <a:round/>
            <a:headEnd type="none" w="med" len="med"/>
            <a:tailEnd type="none" w="med" len="med"/>
          </a:ln>
        </p:spPr>
        <p:txBody>
          <a:bodyPr lIns="38100" tIns="38100" rIns="38100" bIns="38100"/>
          <a:lstStyle/>
          <a:p>
            <a:r>
              <a:rPr lang="en-US" sz="2400">
                <a:solidFill>
                  <a:srgbClr val="FFFFFF"/>
                </a:solidFill>
                <a:latin typeface="Arial" charset="0"/>
                <a:cs typeface="Arial" charset="0"/>
                <a:sym typeface="Arial" charset="0"/>
              </a:rPr>
              <a:t>It costs </a:t>
            </a:r>
            <a:endParaRPr lang="en-US" sz="1800">
              <a:solidFill>
                <a:schemeClr val="tx1"/>
              </a:solidFill>
              <a:latin typeface="Lucida Grande" charset="0"/>
              <a:ea typeface="Lucida Grande" charset="0"/>
              <a:cs typeface="Lucida Grande" charset="0"/>
              <a:sym typeface="Lucida Grande" charset="0"/>
            </a:endParaRPr>
          </a:p>
          <a:p>
            <a:endParaRPr lang="en-US" sz="2400">
              <a:solidFill>
                <a:srgbClr val="FFFFFF"/>
              </a:solidFill>
              <a:latin typeface="Arial" charset="0"/>
              <a:ea typeface="Lucida Grande" charset="0"/>
              <a:cs typeface="Lucida Grande" charset="0"/>
              <a:sym typeface="Arial" charset="0"/>
            </a:endParaRPr>
          </a:p>
          <a:p>
            <a:r>
              <a:rPr lang="en-US" sz="2400">
                <a:solidFill>
                  <a:srgbClr val="FFFFFF"/>
                </a:solidFill>
                <a:latin typeface="Arial" charset="0"/>
                <a:cs typeface="Arial" charset="0"/>
                <a:sym typeface="Arial" charset="0"/>
              </a:rPr>
              <a:t>to sustain a life.</a:t>
            </a:r>
          </a:p>
        </p:txBody>
      </p:sp>
      <p:sp>
        <p:nvSpPr>
          <p:cNvPr id="92163" name="Rectangle 3"/>
          <p:cNvSpPr>
            <a:spLocks/>
          </p:cNvSpPr>
          <p:nvPr/>
        </p:nvSpPr>
        <p:spPr bwMode="auto">
          <a:xfrm>
            <a:off x="1447800" y="3406775"/>
            <a:ext cx="2298700" cy="635000"/>
          </a:xfrm>
          <a:prstGeom prst="rect">
            <a:avLst/>
          </a:prstGeom>
          <a:noFill/>
          <a:ln w="12700" cap="rnd">
            <a:noFill/>
            <a:round/>
            <a:headEnd type="none" w="med" len="med"/>
            <a:tailEnd type="none" w="med" len="med"/>
          </a:ln>
        </p:spPr>
        <p:txBody>
          <a:bodyPr lIns="38100" tIns="38100" rIns="38100" bIns="38100"/>
          <a:lstStyle/>
          <a:p>
            <a:pPr algn="l"/>
            <a:r>
              <a:rPr lang="en-US" sz="4000">
                <a:solidFill>
                  <a:srgbClr val="F79646"/>
                </a:solidFill>
                <a:latin typeface="Arial" charset="0"/>
                <a:cs typeface="Arial" charset="0"/>
                <a:sym typeface="Arial" charset="0"/>
              </a:rPr>
              <a:t>money</a:t>
            </a:r>
          </a:p>
        </p:txBody>
      </p:sp>
    </p:spTree>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09" name="Picture 1"/>
          <p:cNvPicPr>
            <a:picLocks noChangeAspect="1" noChangeArrowheads="1"/>
          </p:cNvPicPr>
          <p:nvPr/>
        </p:nvPicPr>
        <p:blipFill>
          <a:blip r:embed="rId3" cstate="print"/>
          <a:srcRect r="11041"/>
          <a:stretch>
            <a:fillRect/>
          </a:stretch>
        </p:blipFill>
        <p:spPr bwMode="auto">
          <a:xfrm>
            <a:off x="0" y="0"/>
            <a:ext cx="9144000" cy="6858000"/>
          </a:xfrm>
          <a:prstGeom prst="rect">
            <a:avLst/>
          </a:prstGeom>
          <a:noFill/>
          <a:ln w="12700" cap="rnd">
            <a:noFill/>
            <a:round/>
            <a:headEnd/>
            <a:tailEnd/>
          </a:ln>
        </p:spPr>
      </p:pic>
      <p:sp>
        <p:nvSpPr>
          <p:cNvPr id="94210" name="Rectangle 2"/>
          <p:cNvSpPr>
            <a:spLocks/>
          </p:cNvSpPr>
          <p:nvPr/>
        </p:nvSpPr>
        <p:spPr bwMode="auto">
          <a:xfrm>
            <a:off x="1295400" y="3968750"/>
            <a:ext cx="2070100" cy="774700"/>
          </a:xfrm>
          <a:prstGeom prst="rect">
            <a:avLst/>
          </a:prstGeom>
          <a:noFill/>
          <a:ln w="12700" cap="rnd">
            <a:noFill/>
            <a:round/>
            <a:headEnd type="none" w="med" len="med"/>
            <a:tailEnd type="none" w="med" len="med"/>
          </a:ln>
        </p:spPr>
        <p:txBody>
          <a:bodyPr lIns="38100" tIns="38100" rIns="38100" bIns="38100"/>
          <a:lstStyle/>
          <a:p>
            <a:r>
              <a:rPr lang="en-US" sz="2400">
                <a:solidFill>
                  <a:srgbClr val="FFFFFF"/>
                </a:solidFill>
                <a:latin typeface="Arial" charset="0"/>
                <a:cs typeface="Arial" charset="0"/>
                <a:sym typeface="Arial" charset="0"/>
              </a:rPr>
              <a:t>that shelters</a:t>
            </a:r>
            <a:endParaRPr lang="en-US" sz="1800">
              <a:solidFill>
                <a:schemeClr val="tx1"/>
              </a:solidFill>
              <a:latin typeface="Lucida Grande" charset="0"/>
              <a:ea typeface="Lucida Grande" charset="0"/>
              <a:cs typeface="Lucida Grande" charset="0"/>
              <a:sym typeface="Lucida Grande" charset="0"/>
            </a:endParaRPr>
          </a:p>
          <a:p>
            <a:r>
              <a:rPr lang="en-US" sz="2400">
                <a:solidFill>
                  <a:srgbClr val="FFFFFF"/>
                </a:solidFill>
                <a:latin typeface="Arial" charset="0"/>
                <a:cs typeface="Arial" charset="0"/>
                <a:sym typeface="Arial" charset="0"/>
              </a:rPr>
              <a:t>do not have.</a:t>
            </a:r>
          </a:p>
        </p:txBody>
      </p:sp>
      <p:sp>
        <p:nvSpPr>
          <p:cNvPr id="94211" name="Rectangle 3"/>
          <p:cNvSpPr>
            <a:spLocks/>
          </p:cNvSpPr>
          <p:nvPr/>
        </p:nvSpPr>
        <p:spPr bwMode="auto">
          <a:xfrm>
            <a:off x="1447800" y="3406775"/>
            <a:ext cx="2298700" cy="635000"/>
          </a:xfrm>
          <a:prstGeom prst="rect">
            <a:avLst/>
          </a:prstGeom>
          <a:noFill/>
          <a:ln w="12700" cap="rnd">
            <a:noFill/>
            <a:round/>
            <a:headEnd type="none" w="med" len="med"/>
            <a:tailEnd type="none" w="med" len="med"/>
          </a:ln>
        </p:spPr>
        <p:txBody>
          <a:bodyPr lIns="38100" tIns="38100" rIns="38100" bIns="38100"/>
          <a:lstStyle/>
          <a:p>
            <a:pPr algn="l"/>
            <a:r>
              <a:rPr lang="en-US" sz="4000">
                <a:solidFill>
                  <a:srgbClr val="F79646"/>
                </a:solidFill>
                <a:latin typeface="Arial" charset="0"/>
                <a:cs typeface="Arial" charset="0"/>
                <a:sym typeface="Arial" charset="0"/>
              </a:rPr>
              <a:t>money</a:t>
            </a:r>
          </a:p>
        </p:txBody>
      </p:sp>
    </p:spTree>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6257" name="Rectangle 1"/>
          <p:cNvSpPr>
            <a:spLocks/>
          </p:cNvSpPr>
          <p:nvPr/>
        </p:nvSpPr>
        <p:spPr bwMode="auto">
          <a:xfrm>
            <a:off x="2057400" y="2444750"/>
            <a:ext cx="5194300" cy="774700"/>
          </a:xfrm>
          <a:prstGeom prst="rect">
            <a:avLst/>
          </a:prstGeom>
          <a:noFill/>
          <a:ln w="12700" cap="rnd">
            <a:noFill/>
            <a:round/>
            <a:headEnd type="none" w="med" len="med"/>
            <a:tailEnd type="none" w="med" len="med"/>
          </a:ln>
        </p:spPr>
        <p:txBody>
          <a:bodyPr lIns="38100" tIns="38100" rIns="38100" bIns="38100"/>
          <a:lstStyle/>
          <a:p>
            <a:pPr algn="just"/>
            <a:r>
              <a:rPr lang="en-US" sz="2400">
                <a:solidFill>
                  <a:srgbClr val="FFFFFF"/>
                </a:solidFill>
                <a:latin typeface="Arial" charset="0"/>
                <a:cs typeface="Arial" charset="0"/>
                <a:sym typeface="Arial" charset="0"/>
              </a:rPr>
              <a:t>“…ends up… </a:t>
            </a:r>
            <a:r>
              <a:rPr lang="en-US" sz="2400">
                <a:solidFill>
                  <a:srgbClr val="F79646"/>
                </a:solidFill>
                <a:latin typeface="Arial Bold" charset="0"/>
                <a:cs typeface="Arial Bold" charset="0"/>
                <a:sym typeface="Arial Bold" charset="0"/>
              </a:rPr>
              <a:t>another statistic</a:t>
            </a:r>
            <a:r>
              <a:rPr lang="en-US" sz="2400">
                <a:solidFill>
                  <a:srgbClr val="FFFFFF"/>
                </a:solidFill>
                <a:latin typeface="Arial" charset="0"/>
                <a:cs typeface="Arial" charset="0"/>
                <a:sym typeface="Arial" charset="0"/>
              </a:rPr>
              <a:t> in the long list of euthanized pets.”</a:t>
            </a:r>
          </a:p>
        </p:txBody>
      </p:sp>
    </p:spTree>
  </p:cSld>
  <p:clrMapOvr>
    <a:masterClrMapping/>
  </p:clrMapOv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5" name="Picture 1"/>
          <p:cNvPicPr>
            <a:picLocks noChangeAspect="1" noChangeArrowheads="1"/>
          </p:cNvPicPr>
          <p:nvPr/>
        </p:nvPicPr>
        <p:blipFill>
          <a:blip r:embed="rId3" cstate="print"/>
          <a:srcRect r="10999"/>
          <a:stretch>
            <a:fillRect/>
          </a:stretch>
        </p:blipFill>
        <p:spPr bwMode="auto">
          <a:xfrm>
            <a:off x="0" y="0"/>
            <a:ext cx="9144000" cy="6858000"/>
          </a:xfrm>
          <a:prstGeom prst="rect">
            <a:avLst/>
          </a:prstGeom>
          <a:noFill/>
          <a:ln w="12700" cap="rnd">
            <a:noFill/>
            <a:round/>
            <a:headEnd/>
            <a:tailEnd/>
          </a:ln>
        </p:spPr>
      </p:pic>
      <p:sp>
        <p:nvSpPr>
          <p:cNvPr id="98306" name="AutoShape 2"/>
          <p:cNvSpPr>
            <a:spLocks/>
          </p:cNvSpPr>
          <p:nvPr/>
        </p:nvSpPr>
        <p:spPr bwMode="auto">
          <a:xfrm>
            <a:off x="381000" y="5105400"/>
            <a:ext cx="8229600" cy="1066800"/>
          </a:xfrm>
          <a:prstGeom prst="roundRect">
            <a:avLst>
              <a:gd name="adj" fmla="val 16667"/>
            </a:avLst>
          </a:prstGeom>
          <a:solidFill>
            <a:srgbClr val="000000">
              <a:alpha val="77646"/>
            </a:srgbClr>
          </a:solidFill>
          <a:ln w="25400" cap="flat">
            <a:noFill/>
            <a:round/>
            <a:headEnd type="none" w="med" len="med"/>
            <a:tailEnd type="none" w="med" len="med"/>
          </a:ln>
        </p:spPr>
        <p:txBody>
          <a:bodyPr lIns="0" tIns="0" rIns="0" bIns="0"/>
          <a:lstStyle/>
          <a:p>
            <a:endParaRPr lang="en-US"/>
          </a:p>
        </p:txBody>
      </p:sp>
      <p:sp>
        <p:nvSpPr>
          <p:cNvPr id="98307" name="Rectangle 3"/>
          <p:cNvSpPr>
            <a:spLocks/>
          </p:cNvSpPr>
          <p:nvPr/>
        </p:nvSpPr>
        <p:spPr bwMode="auto">
          <a:xfrm>
            <a:off x="457200" y="5105400"/>
            <a:ext cx="8008938" cy="927100"/>
          </a:xfrm>
          <a:prstGeom prst="rect">
            <a:avLst/>
          </a:prstGeom>
          <a:noFill/>
          <a:ln w="12700" cap="rnd">
            <a:noFill/>
            <a:round/>
            <a:headEnd type="none" w="med" len="med"/>
            <a:tailEnd type="none" w="med" len="med"/>
          </a:ln>
        </p:spPr>
        <p:txBody>
          <a:bodyPr wrap="none" lIns="38100" tIns="38100" rIns="38100" bIns="38100">
            <a:spAutoFit/>
          </a:bodyPr>
          <a:lstStyle/>
          <a:p>
            <a:pPr algn="l"/>
            <a:r>
              <a:rPr lang="en-US" sz="6000">
                <a:solidFill>
                  <a:srgbClr val="FFFFFF"/>
                </a:solidFill>
                <a:latin typeface="Arial" charset="0"/>
                <a:cs typeface="Arial" charset="0"/>
                <a:sym typeface="Arial" charset="0"/>
              </a:rPr>
              <a:t>How do we </a:t>
            </a:r>
            <a:r>
              <a:rPr lang="en-US" sz="6000">
                <a:solidFill>
                  <a:srgbClr val="F79646"/>
                </a:solidFill>
                <a:latin typeface="Arial" charset="0"/>
                <a:cs typeface="Arial" charset="0"/>
                <a:sym typeface="Arial" charset="0"/>
              </a:rPr>
              <a:t>save</a:t>
            </a:r>
            <a:r>
              <a:rPr lang="en-US" sz="6000">
                <a:solidFill>
                  <a:srgbClr val="FFFFFF"/>
                </a:solidFill>
                <a:latin typeface="Arial" charset="0"/>
                <a:cs typeface="Arial" charset="0"/>
                <a:sym typeface="Arial" charset="0"/>
              </a:rPr>
              <a:t> them?</a:t>
            </a:r>
          </a:p>
        </p:txBody>
      </p:sp>
    </p:spTree>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3" name="Picture 1"/>
          <p:cNvPicPr>
            <a:picLocks noChangeAspect="1" noChangeArrowheads="1"/>
          </p:cNvPicPr>
          <p:nvPr/>
        </p:nvPicPr>
        <p:blipFill>
          <a:blip r:embed="rId3" cstate="print"/>
          <a:srcRect l="31866" r="37004"/>
          <a:stretch>
            <a:fillRect/>
          </a:stretch>
        </p:blipFill>
        <p:spPr bwMode="auto">
          <a:xfrm>
            <a:off x="5943600" y="0"/>
            <a:ext cx="3200400" cy="6858000"/>
          </a:xfrm>
          <a:prstGeom prst="rect">
            <a:avLst/>
          </a:prstGeom>
          <a:noFill/>
          <a:ln w="12700" cap="rnd">
            <a:noFill/>
            <a:round/>
            <a:headEnd/>
            <a:tailEnd/>
          </a:ln>
        </p:spPr>
      </p:pic>
      <p:sp>
        <p:nvSpPr>
          <p:cNvPr id="100354" name="Rectangle 2"/>
          <p:cNvSpPr>
            <a:spLocks/>
          </p:cNvSpPr>
          <p:nvPr/>
        </p:nvSpPr>
        <p:spPr bwMode="auto">
          <a:xfrm>
            <a:off x="1447800" y="2590800"/>
            <a:ext cx="2908300" cy="1016000"/>
          </a:xfrm>
          <a:prstGeom prst="rect">
            <a:avLst/>
          </a:prstGeom>
          <a:noFill/>
          <a:ln w="12700" cap="rnd">
            <a:noFill/>
            <a:round/>
            <a:headEnd type="none" w="med" len="med"/>
            <a:tailEnd type="none" w="med" len="med"/>
          </a:ln>
        </p:spPr>
        <p:txBody>
          <a:bodyPr lIns="38100" tIns="38100" rIns="38100" bIns="38100"/>
          <a:lstStyle/>
          <a:p>
            <a:pPr algn="l"/>
            <a:r>
              <a:rPr lang="en-US" sz="6600" dirty="0">
                <a:solidFill>
                  <a:srgbClr val="F79646"/>
                </a:solidFill>
                <a:latin typeface="Arial" charset="0"/>
                <a:cs typeface="Arial" charset="0"/>
                <a:sym typeface="Arial" charset="0"/>
              </a:rPr>
              <a:t>Adopt.</a:t>
            </a:r>
          </a:p>
        </p:txBody>
      </p:sp>
    </p:spTree>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Rectangle 1"/>
          <p:cNvSpPr>
            <a:spLocks/>
          </p:cNvSpPr>
          <p:nvPr/>
        </p:nvSpPr>
        <p:spPr bwMode="auto">
          <a:xfrm>
            <a:off x="6705600" y="2743200"/>
            <a:ext cx="2054225" cy="749300"/>
          </a:xfrm>
          <a:prstGeom prst="rect">
            <a:avLst/>
          </a:prstGeom>
          <a:noFill/>
          <a:ln w="12700" cap="rnd">
            <a:noFill/>
            <a:round/>
            <a:headEnd type="none" w="med" len="med"/>
            <a:tailEnd type="none" w="med" len="med"/>
          </a:ln>
        </p:spPr>
        <p:txBody>
          <a:bodyPr wrap="none" lIns="38100" tIns="38100" rIns="38100" bIns="38100">
            <a:spAutoFit/>
          </a:bodyPr>
          <a:lstStyle/>
          <a:p>
            <a:pPr algn="l"/>
            <a:r>
              <a:rPr lang="en-US" sz="4800">
                <a:solidFill>
                  <a:srgbClr val="F79646"/>
                </a:solidFill>
                <a:latin typeface="Arial" charset="0"/>
                <a:cs typeface="Arial" charset="0"/>
                <a:sym typeface="Arial" charset="0"/>
              </a:rPr>
              <a:t>Neuter.</a:t>
            </a:r>
          </a:p>
        </p:txBody>
      </p:sp>
      <p:pic>
        <p:nvPicPr>
          <p:cNvPr id="102402" name="Picture 2"/>
          <p:cNvPicPr>
            <a:picLocks noChangeAspect="1" noChangeArrowheads="1"/>
          </p:cNvPicPr>
          <p:nvPr/>
        </p:nvPicPr>
        <p:blipFill>
          <a:blip r:embed="rId3" cstate="print"/>
          <a:srcRect l="42482" t="851" r="24615" b="1886"/>
          <a:stretch>
            <a:fillRect/>
          </a:stretch>
        </p:blipFill>
        <p:spPr bwMode="auto">
          <a:xfrm>
            <a:off x="2971800" y="0"/>
            <a:ext cx="3505200" cy="6858000"/>
          </a:xfrm>
          <a:prstGeom prst="rect">
            <a:avLst/>
          </a:prstGeom>
          <a:noFill/>
          <a:ln w="12700" cap="rnd">
            <a:noFill/>
            <a:round/>
            <a:headEnd/>
            <a:tailEnd/>
          </a:ln>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46081" name="Rectangle 1"/>
          <p:cNvSpPr>
            <a:spLocks/>
          </p:cNvSpPr>
          <p:nvPr/>
        </p:nvSpPr>
        <p:spPr bwMode="auto">
          <a:xfrm>
            <a:off x="1600200" y="2438400"/>
            <a:ext cx="5956300" cy="698500"/>
          </a:xfrm>
          <a:prstGeom prst="rect">
            <a:avLst/>
          </a:prstGeom>
          <a:noFill/>
          <a:ln w="12700" cap="rnd">
            <a:noFill/>
            <a:round/>
            <a:headEnd type="none" w="med" len="med"/>
            <a:tailEnd type="none" w="med" len="med"/>
          </a:ln>
        </p:spPr>
        <p:txBody>
          <a:bodyPr lIns="38100" tIns="38100" rIns="38100" bIns="38100"/>
          <a:lstStyle/>
          <a:p>
            <a:pPr algn="l"/>
            <a:r>
              <a:rPr lang="en-US" sz="4400">
                <a:solidFill>
                  <a:srgbClr val="FFFFFF"/>
                </a:solidFill>
                <a:latin typeface="Arial" charset="0"/>
                <a:cs typeface="Arial" charset="0"/>
                <a:sym typeface="Arial" charset="0"/>
              </a:rPr>
              <a:t>Choosing not to neuter</a:t>
            </a:r>
          </a:p>
        </p:txBody>
      </p:sp>
    </p:spTree>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49" name="Picture 1"/>
          <p:cNvPicPr>
            <a:picLocks noChangeAspect="1" noChangeArrowheads="1"/>
          </p:cNvPicPr>
          <p:nvPr/>
        </p:nvPicPr>
        <p:blipFill>
          <a:blip r:embed="rId3" cstate="print"/>
          <a:srcRect l="29686" t="3123" b="3162"/>
          <a:stretch>
            <a:fillRect/>
          </a:stretch>
        </p:blipFill>
        <p:spPr bwMode="auto">
          <a:xfrm>
            <a:off x="0" y="0"/>
            <a:ext cx="3429000" cy="6858000"/>
          </a:xfrm>
          <a:prstGeom prst="rect">
            <a:avLst/>
          </a:prstGeom>
          <a:noFill/>
          <a:ln w="12700" cap="rnd">
            <a:noFill/>
            <a:round/>
            <a:headEnd/>
            <a:tailEnd/>
          </a:ln>
        </p:spPr>
      </p:pic>
      <p:sp>
        <p:nvSpPr>
          <p:cNvPr id="104450" name="Rectangle 2"/>
          <p:cNvSpPr>
            <a:spLocks/>
          </p:cNvSpPr>
          <p:nvPr/>
        </p:nvSpPr>
        <p:spPr bwMode="auto">
          <a:xfrm>
            <a:off x="4724400" y="2778125"/>
            <a:ext cx="4051300" cy="1016000"/>
          </a:xfrm>
          <a:prstGeom prst="rect">
            <a:avLst/>
          </a:prstGeom>
          <a:noFill/>
          <a:ln w="12700" cap="rnd">
            <a:noFill/>
            <a:round/>
            <a:headEnd type="none" w="med" len="med"/>
            <a:tailEnd type="none" w="med" len="med"/>
          </a:ln>
        </p:spPr>
        <p:txBody>
          <a:bodyPr lIns="38100" tIns="38100" rIns="38100" bIns="38100"/>
          <a:lstStyle/>
          <a:p>
            <a:pPr algn="l"/>
            <a:r>
              <a:rPr lang="en-US" sz="6600">
                <a:solidFill>
                  <a:srgbClr val="F79646"/>
                </a:solidFill>
                <a:latin typeface="Arial" charset="0"/>
                <a:cs typeface="Arial" charset="0"/>
                <a:sym typeface="Arial" charset="0"/>
              </a:rPr>
              <a:t>Educate.</a:t>
            </a:r>
          </a:p>
        </p:txBody>
      </p:sp>
    </p:spTree>
  </p:cSld>
  <p:clrMapOvr>
    <a:masterClrMapping/>
  </p:clrMapOv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1"/>
          <p:cNvSpPr>
            <a:spLocks/>
          </p:cNvSpPr>
          <p:nvPr/>
        </p:nvSpPr>
        <p:spPr bwMode="auto">
          <a:xfrm>
            <a:off x="2286000" y="2590800"/>
            <a:ext cx="4965700" cy="1003300"/>
          </a:xfrm>
          <a:prstGeom prst="rect">
            <a:avLst/>
          </a:prstGeom>
          <a:noFill/>
          <a:ln w="12700" cap="rnd">
            <a:noFill/>
            <a:round/>
            <a:headEnd type="none" w="med" len="med"/>
            <a:tailEnd type="none" w="med" len="med"/>
          </a:ln>
        </p:spPr>
        <p:txBody>
          <a:bodyPr lIns="38100" tIns="38100" rIns="38100" bIns="38100"/>
          <a:lstStyle/>
          <a:p>
            <a:pPr algn="just"/>
            <a:r>
              <a:rPr lang="en-US" sz="3200">
                <a:solidFill>
                  <a:schemeClr val="tx1"/>
                </a:solidFill>
                <a:latin typeface="Arial" charset="0"/>
                <a:cs typeface="Arial" charset="0"/>
                <a:sym typeface="Arial" charset="0"/>
              </a:rPr>
              <a:t>Provide a home for a pet who </a:t>
            </a:r>
            <a:r>
              <a:rPr lang="en-US" sz="3200">
                <a:solidFill>
                  <a:srgbClr val="F79646"/>
                </a:solidFill>
                <a:latin typeface="Arial Bold" charset="0"/>
                <a:cs typeface="Arial Bold" charset="0"/>
                <a:sym typeface="Arial Bold" charset="0"/>
              </a:rPr>
              <a:t>doesn’t have one</a:t>
            </a:r>
            <a:r>
              <a:rPr lang="en-US" sz="3200">
                <a:solidFill>
                  <a:schemeClr val="tx1"/>
                </a:solidFill>
                <a:latin typeface="Arial" charset="0"/>
                <a:cs typeface="Arial" charset="0"/>
                <a:sym typeface="Arial" charset="0"/>
              </a:rPr>
              <a:t>.</a:t>
            </a:r>
          </a:p>
        </p:txBody>
      </p:sp>
    </p:spTree>
  </p:cSld>
  <p:clrMapOvr>
    <a:masterClrMapping/>
  </p:clrMapOvr>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1"/>
          <p:cNvSpPr>
            <a:spLocks/>
          </p:cNvSpPr>
          <p:nvPr/>
        </p:nvSpPr>
        <p:spPr bwMode="auto">
          <a:xfrm>
            <a:off x="2527300" y="2730500"/>
            <a:ext cx="3467100" cy="596900"/>
          </a:xfrm>
          <a:prstGeom prst="rect">
            <a:avLst/>
          </a:prstGeom>
          <a:noFill/>
          <a:ln w="12700" cap="flat">
            <a:noFill/>
            <a:miter lim="800000"/>
            <a:headEnd type="none" w="med" len="med"/>
            <a:tailEnd type="none" w="med" len="med"/>
          </a:ln>
        </p:spPr>
        <p:txBody>
          <a:bodyPr wrap="none" lIns="0" tIns="0" rIns="0" bIns="0">
            <a:spAutoFit/>
          </a:bodyPr>
          <a:lstStyle/>
          <a:p>
            <a:pPr algn="l"/>
            <a:r>
              <a:rPr lang="en-US" sz="3600">
                <a:solidFill>
                  <a:schemeClr val="tx1"/>
                </a:solidFill>
                <a:latin typeface="Arial" charset="0"/>
                <a:cs typeface="Arial" charset="0"/>
                <a:sym typeface="Arial" charset="0"/>
              </a:rPr>
              <a:t>Commit to a </a:t>
            </a:r>
            <a:r>
              <a:rPr lang="en-US" sz="3600">
                <a:solidFill>
                  <a:srgbClr val="FDA531"/>
                </a:solidFill>
                <a:latin typeface="Arial Bold" charset="0"/>
                <a:cs typeface="Arial Bold" charset="0"/>
                <a:sym typeface="Arial Bold" charset="0"/>
              </a:rPr>
              <a:t>life</a:t>
            </a:r>
            <a:r>
              <a:rPr lang="en-US" sz="3600">
                <a:solidFill>
                  <a:schemeClr val="tx1"/>
                </a:solidFill>
                <a:latin typeface="Arial" charset="0"/>
                <a:cs typeface="Arial" charset="0"/>
                <a:sym typeface="Arial" charset="0"/>
              </a:rPr>
              <a:t>.</a:t>
            </a:r>
          </a:p>
        </p:txBody>
      </p:sp>
    </p:spTree>
  </p:cSld>
  <p:clrMapOvr>
    <a:masterClrMapping/>
  </p:clrMapOv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3"/>
          <p:cNvSpPr>
            <a:spLocks noGrp="1"/>
          </p:cNvSpPr>
          <p:nvPr>
            <p:ph type="sldNum" sz="quarter" idx="10"/>
          </p:nvPr>
        </p:nvSpPr>
        <p:spPr/>
        <p:txBody>
          <a:bodyPr/>
          <a:lstStyle/>
          <a:p>
            <a:fld id="{402ED723-E3F0-4905-A711-D70CA1BCE206}" type="slidenum">
              <a:rPr lang="en-US"/>
              <a:pPr/>
              <a:t>53</a:t>
            </a:fld>
            <a:endParaRPr lang="en-US"/>
          </a:p>
        </p:txBody>
      </p:sp>
      <p:pic>
        <p:nvPicPr>
          <p:cNvPr id="110593" name="Picture 1"/>
          <p:cNvPicPr>
            <a:picLocks noChangeAspect="1" noChangeArrowheads="1"/>
          </p:cNvPicPr>
          <p:nvPr/>
        </p:nvPicPr>
        <p:blipFill>
          <a:blip r:embed="rId3" cstate="print"/>
          <a:srcRect t="166" r="20021" b="10178"/>
          <a:stretch>
            <a:fillRect/>
          </a:stretch>
        </p:blipFill>
        <p:spPr bwMode="auto">
          <a:xfrm>
            <a:off x="0" y="12700"/>
            <a:ext cx="9131300" cy="6832600"/>
          </a:xfrm>
          <a:prstGeom prst="rect">
            <a:avLst/>
          </a:prstGeom>
          <a:noFill/>
          <a:ln w="12700" cap="flat">
            <a:noFill/>
            <a:miter lim="800000"/>
            <a:headEnd/>
            <a:tailEnd/>
          </a:ln>
        </p:spPr>
      </p:pic>
      <p:sp>
        <p:nvSpPr>
          <p:cNvPr id="110594" name="AutoShape 2"/>
          <p:cNvSpPr>
            <a:spLocks/>
          </p:cNvSpPr>
          <p:nvPr/>
        </p:nvSpPr>
        <p:spPr bwMode="auto">
          <a:xfrm>
            <a:off x="406400" y="1536700"/>
            <a:ext cx="3556000" cy="2044700"/>
          </a:xfrm>
          <a:prstGeom prst="roundRect">
            <a:avLst>
              <a:gd name="adj" fmla="val 8569"/>
            </a:avLst>
          </a:prstGeom>
          <a:solidFill>
            <a:srgbClr val="000000">
              <a:alpha val="57646"/>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sp>
        <p:nvSpPr>
          <p:cNvPr id="110595" name="Rectangle 3"/>
          <p:cNvSpPr>
            <a:spLocks/>
          </p:cNvSpPr>
          <p:nvPr/>
        </p:nvSpPr>
        <p:spPr bwMode="auto">
          <a:xfrm>
            <a:off x="547688" y="1625600"/>
            <a:ext cx="3276600" cy="457200"/>
          </a:xfrm>
          <a:prstGeom prst="rect">
            <a:avLst/>
          </a:prstGeom>
          <a:noFill/>
          <a:ln w="12700" cap="flat">
            <a:noFill/>
            <a:miter lim="800000"/>
            <a:headEnd type="none" w="med" len="med"/>
            <a:tailEnd type="none" w="med" len="med"/>
          </a:ln>
        </p:spPr>
        <p:txBody>
          <a:bodyPr lIns="0" tIns="0" rIns="0" bIns="0"/>
          <a:lstStyle/>
          <a:p>
            <a:pPr algn="l"/>
            <a:r>
              <a:rPr lang="en-US" sz="2600" dirty="0">
                <a:solidFill>
                  <a:srgbClr val="FFFFFF"/>
                </a:solidFill>
                <a:latin typeface="Arial" charset="0"/>
                <a:cs typeface="Arial" charset="0"/>
                <a:sym typeface="Arial" charset="0"/>
              </a:rPr>
              <a:t>Adoption doesn’t fund</a:t>
            </a:r>
          </a:p>
        </p:txBody>
      </p:sp>
      <p:sp>
        <p:nvSpPr>
          <p:cNvPr id="110596" name="Rectangle 4"/>
          <p:cNvSpPr>
            <a:spLocks/>
          </p:cNvSpPr>
          <p:nvPr/>
        </p:nvSpPr>
        <p:spPr bwMode="auto">
          <a:xfrm>
            <a:off x="534000" y="1975247"/>
            <a:ext cx="3352200" cy="615553"/>
          </a:xfrm>
          <a:prstGeom prst="rect">
            <a:avLst/>
          </a:prstGeom>
          <a:noFill/>
          <a:ln w="12700" cap="flat">
            <a:noFill/>
            <a:miter lim="800000"/>
            <a:headEnd type="none" w="med" len="med"/>
            <a:tailEnd type="none" w="med" len="med"/>
          </a:ln>
        </p:spPr>
        <p:txBody>
          <a:bodyPr wrap="none" lIns="0" tIns="0" rIns="0" bIns="0">
            <a:spAutoFit/>
          </a:bodyPr>
          <a:lstStyle/>
          <a:p>
            <a:pPr algn="l"/>
            <a:r>
              <a:rPr lang="en-US" sz="4000" dirty="0">
                <a:solidFill>
                  <a:srgbClr val="FD9A00"/>
                </a:solidFill>
                <a:latin typeface="Lucida Grande" charset="0"/>
                <a:ea typeface="Lucida Grande" charset="0"/>
                <a:cs typeface="Lucida Grande" charset="0"/>
                <a:sym typeface="Lucida Grande" charset="0"/>
              </a:rPr>
              <a:t>PUPPY MILLS</a:t>
            </a:r>
          </a:p>
        </p:txBody>
      </p:sp>
      <p:sp>
        <p:nvSpPr>
          <p:cNvPr id="110597" name="Rectangle 5"/>
          <p:cNvSpPr>
            <a:spLocks/>
          </p:cNvSpPr>
          <p:nvPr/>
        </p:nvSpPr>
        <p:spPr bwMode="auto">
          <a:xfrm>
            <a:off x="687387" y="2413000"/>
            <a:ext cx="3198813" cy="558800"/>
          </a:xfrm>
          <a:prstGeom prst="rect">
            <a:avLst/>
          </a:prstGeom>
          <a:noFill/>
          <a:ln w="12700" cap="flat">
            <a:noFill/>
            <a:miter lim="800000"/>
            <a:headEnd type="none" w="med" len="med"/>
            <a:tailEnd type="none" w="med" len="med"/>
          </a:ln>
        </p:spPr>
        <p:txBody>
          <a:bodyPr wrap="none" lIns="0" tIns="0" rIns="0" bIns="0">
            <a:spAutoFit/>
          </a:bodyPr>
          <a:lstStyle/>
          <a:p>
            <a:pPr algn="l"/>
            <a:r>
              <a:rPr lang="en-US" sz="3200" dirty="0">
                <a:solidFill>
                  <a:srgbClr val="FFFFFF"/>
                </a:solidFill>
                <a:latin typeface="Lucida Grande" charset="0"/>
                <a:ea typeface="Lucida Grande" charset="0"/>
                <a:cs typeface="Lucida Grande" charset="0"/>
                <a:sym typeface="Lucida Grande" charset="0"/>
              </a:rPr>
              <a:t>or irresponsible</a:t>
            </a:r>
          </a:p>
        </p:txBody>
      </p:sp>
      <p:sp>
        <p:nvSpPr>
          <p:cNvPr id="110598" name="Rectangle 6"/>
          <p:cNvSpPr>
            <a:spLocks/>
          </p:cNvSpPr>
          <p:nvPr/>
        </p:nvSpPr>
        <p:spPr bwMode="auto">
          <a:xfrm>
            <a:off x="685800" y="2828092"/>
            <a:ext cx="3105017" cy="677108"/>
          </a:xfrm>
          <a:prstGeom prst="rect">
            <a:avLst/>
          </a:prstGeom>
          <a:noFill/>
          <a:ln w="12700" cap="flat">
            <a:noFill/>
            <a:miter lim="800000"/>
            <a:headEnd type="none" w="med" len="med"/>
            <a:tailEnd type="none" w="med" len="med"/>
          </a:ln>
        </p:spPr>
        <p:txBody>
          <a:bodyPr wrap="none" lIns="0" tIns="0" rIns="0" bIns="0">
            <a:spAutoFit/>
          </a:bodyPr>
          <a:lstStyle/>
          <a:p>
            <a:pPr algn="l"/>
            <a:r>
              <a:rPr lang="en-US" sz="4400" dirty="0">
                <a:solidFill>
                  <a:srgbClr val="FD9A00"/>
                </a:solidFill>
                <a:latin typeface="Lucida Grande" charset="0"/>
                <a:ea typeface="Lucida Grande" charset="0"/>
                <a:cs typeface="Lucida Grande" charset="0"/>
                <a:sym typeface="Lucida Grande" charset="0"/>
              </a:rPr>
              <a:t>BREEDERS</a:t>
            </a:r>
          </a:p>
        </p:txBody>
      </p:sp>
    </p:spTree>
  </p:cSld>
  <p:clrMapOvr>
    <a:masterClrMapping/>
  </p:clrMapOv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89919E21-CB6E-4565-9D29-98818C07CD91}" type="slidenum">
              <a:rPr lang="en-US"/>
              <a:pPr/>
              <a:t>54</a:t>
            </a:fld>
            <a:endParaRPr lang="en-US"/>
          </a:p>
        </p:txBody>
      </p:sp>
      <p:pic>
        <p:nvPicPr>
          <p:cNvPr id="112641" name="Picture 1"/>
          <p:cNvPicPr>
            <a:picLocks noChangeAspect="1" noChangeArrowheads="1"/>
          </p:cNvPicPr>
          <p:nvPr/>
        </p:nvPicPr>
        <p:blipFill>
          <a:blip r:embed="rId3" cstate="print"/>
          <a:srcRect r="11964" b="816"/>
          <a:stretch>
            <a:fillRect/>
          </a:stretch>
        </p:blipFill>
        <p:spPr bwMode="auto">
          <a:xfrm>
            <a:off x="-12700" y="-12700"/>
            <a:ext cx="9156700" cy="6870700"/>
          </a:xfrm>
          <a:prstGeom prst="rect">
            <a:avLst/>
          </a:prstGeom>
          <a:noFill/>
          <a:ln w="12700" cap="flat">
            <a:noFill/>
            <a:miter lim="800000"/>
            <a:headEnd/>
            <a:tailEnd/>
          </a:ln>
        </p:spPr>
      </p:pic>
      <p:sp>
        <p:nvSpPr>
          <p:cNvPr id="112642" name="AutoShape 2"/>
          <p:cNvSpPr>
            <a:spLocks/>
          </p:cNvSpPr>
          <p:nvPr/>
        </p:nvSpPr>
        <p:spPr bwMode="auto">
          <a:xfrm>
            <a:off x="1600200" y="596900"/>
            <a:ext cx="5829300" cy="1320800"/>
          </a:xfrm>
          <a:prstGeom prst="roundRect">
            <a:avLst>
              <a:gd name="adj" fmla="val 14421"/>
            </a:avLst>
          </a:prstGeom>
          <a:solidFill>
            <a:srgbClr val="FDA531">
              <a:alpha val="90979"/>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sp>
        <p:nvSpPr>
          <p:cNvPr id="112643" name="Rectangle 3"/>
          <p:cNvSpPr>
            <a:spLocks/>
          </p:cNvSpPr>
          <p:nvPr/>
        </p:nvSpPr>
        <p:spPr bwMode="auto">
          <a:xfrm>
            <a:off x="1714500" y="673100"/>
            <a:ext cx="5638800" cy="1168400"/>
          </a:xfrm>
          <a:prstGeom prst="rect">
            <a:avLst/>
          </a:prstGeom>
          <a:noFill/>
          <a:ln w="12700" cap="flat">
            <a:noFill/>
            <a:miter lim="800000"/>
            <a:headEnd type="none" w="med" len="med"/>
            <a:tailEnd type="none" w="med" len="med"/>
          </a:ln>
        </p:spPr>
        <p:txBody>
          <a:bodyPr lIns="0" tIns="0" rIns="0" bIns="0"/>
          <a:lstStyle/>
          <a:p>
            <a:r>
              <a:rPr lang="en-US" sz="3600">
                <a:solidFill>
                  <a:srgbClr val="FFFFFF"/>
                </a:solidFill>
                <a:latin typeface="Lucida Grande" charset="0"/>
                <a:ea typeface="Lucida Grande" charset="0"/>
                <a:cs typeface="Lucida Grande" charset="0"/>
                <a:sym typeface="Lucida Grande" charset="0"/>
              </a:rPr>
              <a:t>You can find the </a:t>
            </a:r>
            <a:r>
              <a:rPr lang="en-US" sz="3600" b="1">
                <a:solidFill>
                  <a:schemeClr val="tx1"/>
                </a:solidFill>
                <a:latin typeface="Lucida Grande" charset="0"/>
                <a:ea typeface="Lucida Grande" charset="0"/>
                <a:cs typeface="Lucida Grande" charset="0"/>
                <a:sym typeface="Lucida Grande" charset="0"/>
              </a:rPr>
              <a:t>perfect</a:t>
            </a:r>
            <a:r>
              <a:rPr lang="en-US" sz="3600">
                <a:solidFill>
                  <a:srgbClr val="FFFFFF"/>
                </a:solidFill>
                <a:latin typeface="Lucida Grande" charset="0"/>
                <a:ea typeface="Lucida Grande" charset="0"/>
                <a:cs typeface="Lucida Grande" charset="0"/>
                <a:sym typeface="Lucida Grande" charset="0"/>
              </a:rPr>
              <a:t> companion.</a:t>
            </a:r>
          </a:p>
        </p:txBody>
      </p:sp>
    </p:spTree>
  </p:cSld>
  <p:clrMapOvr>
    <a:masterClrMapping/>
  </p:clrMapOv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3"/>
          <p:cNvSpPr>
            <a:spLocks noGrp="1"/>
          </p:cNvSpPr>
          <p:nvPr>
            <p:ph type="sldNum" sz="quarter" idx="10"/>
          </p:nvPr>
        </p:nvSpPr>
        <p:spPr/>
        <p:txBody>
          <a:bodyPr/>
          <a:lstStyle/>
          <a:p>
            <a:fld id="{ABA240AB-51EF-4C62-BF33-B7BF793679D4}" type="slidenum">
              <a:rPr lang="en-US"/>
              <a:pPr/>
              <a:t>55</a:t>
            </a:fld>
            <a:endParaRPr lang="en-US"/>
          </a:p>
        </p:txBody>
      </p:sp>
      <p:pic>
        <p:nvPicPr>
          <p:cNvPr id="114689" name="Picture 1"/>
          <p:cNvPicPr>
            <a:picLocks noChangeAspect="1" noChangeArrowheads="1"/>
          </p:cNvPicPr>
          <p:nvPr/>
        </p:nvPicPr>
        <p:blipFill>
          <a:blip r:embed="rId3" cstate="print"/>
          <a:srcRect t="14713" r="414" b="22643"/>
          <a:stretch>
            <a:fillRect/>
          </a:stretch>
        </p:blipFill>
        <p:spPr bwMode="auto">
          <a:xfrm>
            <a:off x="-38100" y="-50800"/>
            <a:ext cx="9169400" cy="6921500"/>
          </a:xfrm>
          <a:prstGeom prst="rect">
            <a:avLst/>
          </a:prstGeom>
          <a:noFill/>
          <a:ln w="12700" cap="flat">
            <a:noFill/>
            <a:miter lim="800000"/>
            <a:headEnd/>
            <a:tailEnd/>
          </a:ln>
        </p:spPr>
      </p:pic>
      <p:sp>
        <p:nvSpPr>
          <p:cNvPr id="114690" name="AutoShape 2"/>
          <p:cNvSpPr>
            <a:spLocks/>
          </p:cNvSpPr>
          <p:nvPr/>
        </p:nvSpPr>
        <p:spPr bwMode="auto">
          <a:xfrm>
            <a:off x="1790700" y="5168900"/>
            <a:ext cx="5842000" cy="685800"/>
          </a:xfrm>
          <a:prstGeom prst="roundRect">
            <a:avLst>
              <a:gd name="adj" fmla="val 27778"/>
            </a:avLst>
          </a:prstGeom>
          <a:solidFill>
            <a:srgbClr val="000000">
              <a:alpha val="74901"/>
            </a:srgb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sp>
        <p:nvSpPr>
          <p:cNvPr id="114691" name="Rectangle 3"/>
          <p:cNvSpPr>
            <a:spLocks/>
          </p:cNvSpPr>
          <p:nvPr/>
        </p:nvSpPr>
        <p:spPr bwMode="auto">
          <a:xfrm>
            <a:off x="1930400" y="5232400"/>
            <a:ext cx="5740400" cy="520700"/>
          </a:xfrm>
          <a:prstGeom prst="rect">
            <a:avLst/>
          </a:prstGeom>
          <a:noFill/>
          <a:ln w="12700" cap="flat">
            <a:noFill/>
            <a:miter lim="800000"/>
            <a:headEnd type="none" w="med" len="med"/>
            <a:tailEnd type="none" w="med" len="med"/>
          </a:ln>
        </p:spPr>
        <p:txBody>
          <a:bodyPr lIns="0" tIns="0" rIns="0" bIns="0"/>
          <a:lstStyle/>
          <a:p>
            <a:pPr algn="l"/>
            <a:r>
              <a:rPr lang="en-US" sz="3000">
                <a:solidFill>
                  <a:srgbClr val="FFFFFF"/>
                </a:solidFill>
                <a:latin typeface="Lucida Grande" charset="0"/>
                <a:ea typeface="Lucida Grande" charset="0"/>
                <a:cs typeface="Lucida Grande" charset="0"/>
                <a:sym typeface="Lucida Grande" charset="0"/>
              </a:rPr>
              <a:t>Already trained and neutered.</a:t>
            </a:r>
          </a:p>
        </p:txBody>
      </p:sp>
    </p:spTree>
  </p:cSld>
  <p:clrMapOvr>
    <a:masterClrMapping/>
  </p:clrMapOv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3"/>
          <p:cNvSpPr>
            <a:spLocks noGrp="1"/>
          </p:cNvSpPr>
          <p:nvPr>
            <p:ph type="sldNum" sz="quarter" idx="10"/>
          </p:nvPr>
        </p:nvSpPr>
        <p:spPr/>
        <p:txBody>
          <a:bodyPr/>
          <a:lstStyle/>
          <a:p>
            <a:fld id="{94A7C505-A917-4758-ABFC-1EECF6A18A10}" type="slidenum">
              <a:rPr lang="en-US"/>
              <a:pPr/>
              <a:t>56</a:t>
            </a:fld>
            <a:endParaRPr lang="en-US"/>
          </a:p>
        </p:txBody>
      </p:sp>
      <p:sp>
        <p:nvSpPr>
          <p:cNvPr id="116737" name="Rectangle 1"/>
          <p:cNvSpPr>
            <a:spLocks/>
          </p:cNvSpPr>
          <p:nvPr/>
        </p:nvSpPr>
        <p:spPr bwMode="auto">
          <a:xfrm>
            <a:off x="1562100" y="2552700"/>
            <a:ext cx="6007100" cy="622300"/>
          </a:xfrm>
          <a:prstGeom prst="rect">
            <a:avLst/>
          </a:prstGeom>
          <a:noFill/>
          <a:ln w="12700" cap="flat">
            <a:noFill/>
            <a:miter lim="800000"/>
            <a:headEnd type="none" w="med" len="med"/>
            <a:tailEnd type="none" w="med" len="med"/>
          </a:ln>
        </p:spPr>
        <p:txBody>
          <a:bodyPr lIns="0" tIns="0" rIns="0" bIns="0"/>
          <a:lstStyle/>
          <a:p>
            <a:pPr algn="l"/>
            <a:r>
              <a:rPr lang="en-US" sz="3600">
                <a:solidFill>
                  <a:srgbClr val="FD9A00"/>
                </a:solidFill>
                <a:latin typeface="Lucida Grande" charset="0"/>
                <a:ea typeface="Lucida Grande" charset="0"/>
                <a:cs typeface="Lucida Grande" charset="0"/>
                <a:sym typeface="Lucida Grande" charset="0"/>
              </a:rPr>
              <a:t>Neuter </a:t>
            </a:r>
            <a:r>
              <a:rPr lang="en-US" sz="3600">
                <a:solidFill>
                  <a:schemeClr val="tx1"/>
                </a:solidFill>
                <a:latin typeface="Lucida Grande" charset="0"/>
                <a:ea typeface="Lucida Grande" charset="0"/>
                <a:cs typeface="Lucida Grande" charset="0"/>
                <a:sym typeface="Lucida Grande" charset="0"/>
              </a:rPr>
              <a:t>or</a:t>
            </a:r>
            <a:r>
              <a:rPr lang="en-US" sz="3600">
                <a:solidFill>
                  <a:srgbClr val="FD9A00"/>
                </a:solidFill>
                <a:latin typeface="Lucida Grande" charset="0"/>
                <a:ea typeface="Lucida Grande" charset="0"/>
                <a:cs typeface="Lucida Grande" charset="0"/>
                <a:sym typeface="Lucida Grande" charset="0"/>
              </a:rPr>
              <a:t> spay </a:t>
            </a:r>
            <a:r>
              <a:rPr lang="en-US" sz="3600">
                <a:solidFill>
                  <a:schemeClr val="tx1"/>
                </a:solidFill>
                <a:latin typeface="Lucida Grande" charset="0"/>
                <a:ea typeface="Lucida Grande" charset="0"/>
                <a:cs typeface="Lucida Grande" charset="0"/>
                <a:sym typeface="Lucida Grande" charset="0"/>
              </a:rPr>
              <a:t>your pets.</a:t>
            </a:r>
          </a:p>
        </p:txBody>
      </p:sp>
    </p:spTree>
  </p:cSld>
  <p:clrMapOvr>
    <a:masterClrMapping/>
  </p:clrMapOvr>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0"/>
          </p:nvPr>
        </p:nvSpPr>
        <p:spPr/>
        <p:txBody>
          <a:bodyPr/>
          <a:lstStyle/>
          <a:p>
            <a:fld id="{DB9DC1C5-9C0C-451E-9E02-C9E2AA612532}" type="slidenum">
              <a:rPr lang="en-US"/>
              <a:pPr/>
              <a:t>57</a:t>
            </a:fld>
            <a:endParaRPr lang="en-US"/>
          </a:p>
        </p:txBody>
      </p:sp>
      <p:pic>
        <p:nvPicPr>
          <p:cNvPr id="118785" name="Picture 1"/>
          <p:cNvPicPr>
            <a:picLocks noChangeAspect="1" noChangeArrowheads="1"/>
          </p:cNvPicPr>
          <p:nvPr/>
        </p:nvPicPr>
        <p:blipFill>
          <a:blip r:embed="rId3" cstate="print"/>
          <a:srcRect r="11124"/>
          <a:stretch>
            <a:fillRect/>
          </a:stretch>
        </p:blipFill>
        <p:spPr bwMode="auto">
          <a:xfrm>
            <a:off x="0" y="0"/>
            <a:ext cx="9131300" cy="6858000"/>
          </a:xfrm>
          <a:prstGeom prst="rect">
            <a:avLst/>
          </a:prstGeom>
          <a:noFill/>
          <a:ln w="12700" cap="flat">
            <a:noFill/>
            <a:miter lim="800000"/>
            <a:headEnd/>
            <a:tailEnd/>
          </a:ln>
        </p:spPr>
      </p:pic>
      <p:sp>
        <p:nvSpPr>
          <p:cNvPr id="118786" name="AutoShape 2"/>
          <p:cNvSpPr>
            <a:spLocks/>
          </p:cNvSpPr>
          <p:nvPr/>
        </p:nvSpPr>
        <p:spPr bwMode="auto">
          <a:xfrm>
            <a:off x="965200" y="508000"/>
            <a:ext cx="3225800" cy="1092200"/>
          </a:xfrm>
          <a:prstGeom prst="roundRect">
            <a:avLst>
              <a:gd name="adj" fmla="val 16125"/>
            </a:avLst>
          </a:prstGeom>
          <a:solidFill>
            <a:srgbClr val="FDA531">
              <a:alpha val="90979"/>
            </a:srgbClr>
          </a:solidFill>
          <a:ln w="25400" cap="flat">
            <a:solidFill>
              <a:schemeClr val="tx1">
                <a:alpha val="0"/>
              </a:schemeClr>
            </a:solidFill>
            <a:prstDash val="solid"/>
            <a:miter lim="800000"/>
            <a:headEnd type="none" w="med" len="med"/>
            <a:tailEnd type="none" w="med" len="med"/>
          </a:ln>
        </p:spPr>
        <p:txBody>
          <a:bodyPr lIns="0" tIns="0" rIns="0" bIns="0"/>
          <a:lstStyle/>
          <a:p>
            <a:pPr algn="l"/>
            <a:r>
              <a:rPr lang="en-US" sz="3600">
                <a:solidFill>
                  <a:srgbClr val="FFFFFF"/>
                </a:solidFill>
                <a:latin typeface="Lucida Grande" charset="0"/>
                <a:ea typeface="Lucida Grande" charset="0"/>
                <a:cs typeface="Lucida Grande" charset="0"/>
                <a:sym typeface="Lucida Grande" charset="0"/>
              </a:rPr>
              <a:t>Emotionally</a:t>
            </a:r>
          </a:p>
        </p:txBody>
      </p:sp>
      <p:sp>
        <p:nvSpPr>
          <p:cNvPr id="118787" name="Rectangle 3"/>
          <p:cNvSpPr>
            <a:spLocks/>
          </p:cNvSpPr>
          <p:nvPr/>
        </p:nvSpPr>
        <p:spPr bwMode="auto">
          <a:xfrm>
            <a:off x="1092200" y="977900"/>
            <a:ext cx="2217738" cy="622300"/>
          </a:xfrm>
          <a:prstGeom prst="rect">
            <a:avLst/>
          </a:prstGeom>
          <a:noFill/>
          <a:ln w="12700" cap="flat">
            <a:noFill/>
            <a:miter lim="800000"/>
            <a:headEnd type="none" w="med" len="med"/>
            <a:tailEnd type="none" w="med" len="med"/>
          </a:ln>
        </p:spPr>
        <p:txBody>
          <a:bodyPr wrap="none" lIns="0" tIns="0" rIns="0" bIns="0">
            <a:spAutoFit/>
          </a:bodyPr>
          <a:lstStyle/>
          <a:p>
            <a:pPr algn="l"/>
            <a:r>
              <a:rPr lang="en-US" sz="3600">
                <a:solidFill>
                  <a:srgbClr val="FFFFFF"/>
                </a:solidFill>
                <a:latin typeface="Lucida Grande" charset="0"/>
                <a:ea typeface="Lucida Grande" charset="0"/>
                <a:cs typeface="Lucida Grande" charset="0"/>
                <a:sym typeface="Lucida Grande" charset="0"/>
              </a:rPr>
              <a:t>Physically</a:t>
            </a:r>
          </a:p>
        </p:txBody>
      </p:sp>
      <p:sp>
        <p:nvSpPr>
          <p:cNvPr id="118788" name="Rectangle 4"/>
          <p:cNvSpPr>
            <a:spLocks/>
          </p:cNvSpPr>
          <p:nvPr/>
        </p:nvSpPr>
        <p:spPr bwMode="auto">
          <a:xfrm>
            <a:off x="3276600" y="330200"/>
            <a:ext cx="885825" cy="1422400"/>
          </a:xfrm>
          <a:prstGeom prst="rect">
            <a:avLst/>
          </a:prstGeom>
          <a:noFill/>
          <a:ln w="12700" cap="flat">
            <a:noFill/>
            <a:miter lim="800000"/>
            <a:headEnd type="none" w="med" len="med"/>
            <a:tailEnd type="none" w="med" len="med"/>
          </a:ln>
        </p:spPr>
        <p:txBody>
          <a:bodyPr wrap="none" lIns="0" tIns="0" rIns="0" bIns="0">
            <a:spAutoFit/>
          </a:bodyPr>
          <a:lstStyle/>
          <a:p>
            <a:pPr algn="l"/>
            <a:r>
              <a:rPr lang="en-US" sz="9000" dirty="0">
                <a:solidFill>
                  <a:schemeClr val="tx1"/>
                </a:solidFill>
                <a:latin typeface="Lucida Grande" charset="0"/>
                <a:ea typeface="Lucida Grande" charset="0"/>
                <a:cs typeface="Lucida Grande" charset="0"/>
                <a:sym typeface="Lucida Grande" charset="0"/>
              </a:rPr>
              <a:t>&amp;</a:t>
            </a:r>
          </a:p>
        </p:txBody>
      </p:sp>
    </p:spTree>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Rectangle 1"/>
          <p:cNvSpPr>
            <a:spLocks/>
          </p:cNvSpPr>
          <p:nvPr/>
        </p:nvSpPr>
        <p:spPr bwMode="auto">
          <a:xfrm>
            <a:off x="1816100" y="2133600"/>
            <a:ext cx="4902200" cy="1485900"/>
          </a:xfrm>
          <a:prstGeom prst="rect">
            <a:avLst/>
          </a:prstGeom>
          <a:noFill/>
          <a:ln w="12700" cap="flat">
            <a:noFill/>
            <a:miter lim="800000"/>
            <a:headEnd type="none" w="med" len="med"/>
            <a:tailEnd type="none" w="med" len="med"/>
          </a:ln>
        </p:spPr>
        <p:txBody>
          <a:bodyPr lIns="0" tIns="0" rIns="0" bIns="0" anchor="ctr"/>
          <a:lstStyle/>
          <a:p>
            <a:pPr algn="just"/>
            <a:r>
              <a:rPr lang="en-US" sz="2400">
                <a:solidFill>
                  <a:schemeClr val="tx1"/>
                </a:solidFill>
                <a:latin typeface="Arial" charset="0"/>
                <a:cs typeface="Arial" charset="0"/>
                <a:sym typeface="Arial" charset="0"/>
              </a:rPr>
              <a:t> “...</a:t>
            </a:r>
            <a:r>
              <a:rPr lang="en-US" sz="2400">
                <a:solidFill>
                  <a:srgbClr val="FD9A00"/>
                </a:solidFill>
                <a:latin typeface="Arial" charset="0"/>
                <a:cs typeface="Arial" charset="0"/>
                <a:sym typeface="Arial" charset="0"/>
              </a:rPr>
              <a:t>eliminates</a:t>
            </a:r>
            <a:r>
              <a:rPr lang="en-US" sz="2400">
                <a:solidFill>
                  <a:schemeClr val="tx1"/>
                </a:solidFill>
                <a:latin typeface="Arial" charset="0"/>
                <a:cs typeface="Arial" charset="0"/>
                <a:sym typeface="Arial" charset="0"/>
              </a:rPr>
              <a:t> the stress and discomfort that females endure during heat periods, ...</a:t>
            </a:r>
            <a:r>
              <a:rPr lang="en-US" sz="2400">
                <a:solidFill>
                  <a:srgbClr val="FDA531"/>
                </a:solidFill>
                <a:latin typeface="Arial" charset="0"/>
                <a:cs typeface="Arial" charset="0"/>
                <a:sym typeface="Arial" charset="0"/>
              </a:rPr>
              <a:t>greatly reduces the risk</a:t>
            </a:r>
            <a:r>
              <a:rPr lang="en-US" sz="2400">
                <a:solidFill>
                  <a:schemeClr val="tx1"/>
                </a:solidFill>
                <a:latin typeface="Arial" charset="0"/>
                <a:cs typeface="Arial" charset="0"/>
                <a:sym typeface="Arial" charset="0"/>
              </a:rPr>
              <a:t> of...cancer.” </a:t>
            </a:r>
          </a:p>
        </p:txBody>
      </p:sp>
    </p:spTree>
  </p:cSld>
  <p:clrMapOvr>
    <a:masterClrMapping/>
  </p:clrMapOvr>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Rectangle 1"/>
          <p:cNvSpPr>
            <a:spLocks/>
          </p:cNvSpPr>
          <p:nvPr/>
        </p:nvSpPr>
        <p:spPr bwMode="auto">
          <a:xfrm>
            <a:off x="1879600" y="2381250"/>
            <a:ext cx="5740400" cy="1130300"/>
          </a:xfrm>
          <a:prstGeom prst="rect">
            <a:avLst/>
          </a:prstGeom>
          <a:noFill/>
          <a:ln w="12700" cap="flat">
            <a:noFill/>
            <a:miter lim="800000"/>
            <a:headEnd type="none" w="med" len="med"/>
            <a:tailEnd type="none" w="med" len="med"/>
          </a:ln>
        </p:spPr>
        <p:txBody>
          <a:bodyPr lIns="0" tIns="0" rIns="0" bIns="0" anchor="ctr"/>
          <a:lstStyle/>
          <a:p>
            <a:pPr algn="just"/>
            <a:r>
              <a:rPr lang="en-US" sz="2400">
                <a:solidFill>
                  <a:schemeClr val="tx1"/>
                </a:solidFill>
                <a:latin typeface="Arial" charset="0"/>
                <a:cs typeface="Arial" charset="0"/>
                <a:sym typeface="Arial" charset="0"/>
              </a:rPr>
              <a:t>“...</a:t>
            </a:r>
            <a:r>
              <a:rPr lang="en-US" sz="2400">
                <a:solidFill>
                  <a:srgbClr val="FDA531"/>
                </a:solidFill>
                <a:latin typeface="Arial" charset="0"/>
                <a:cs typeface="Arial" charset="0"/>
                <a:sym typeface="Arial" charset="0"/>
              </a:rPr>
              <a:t>less likely</a:t>
            </a:r>
            <a:r>
              <a:rPr lang="en-US" sz="2400">
                <a:solidFill>
                  <a:schemeClr val="tx1"/>
                </a:solidFill>
                <a:latin typeface="Arial" charset="0"/>
                <a:cs typeface="Arial" charset="0"/>
                <a:sym typeface="Arial" charset="0"/>
              </a:rPr>
              <a:t> to roam or fight, prevents testicular cancer, and </a:t>
            </a:r>
            <a:r>
              <a:rPr lang="en-US" sz="2400">
                <a:solidFill>
                  <a:srgbClr val="FDA531"/>
                </a:solidFill>
                <a:latin typeface="Arial" charset="0"/>
                <a:cs typeface="Arial" charset="0"/>
                <a:sym typeface="Arial" charset="0"/>
              </a:rPr>
              <a:t>reduces the risk</a:t>
            </a:r>
            <a:r>
              <a:rPr lang="en-US" sz="2400">
                <a:solidFill>
                  <a:schemeClr val="tx1"/>
                </a:solidFill>
                <a:latin typeface="Arial" charset="0"/>
                <a:cs typeface="Arial" charset="0"/>
                <a:sym typeface="Arial" charset="0"/>
              </a:rPr>
              <a:t> of prostate cancer.”</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Picture 1"/>
          <p:cNvPicPr>
            <a:picLocks noChangeAspect="1" noChangeArrowheads="1"/>
          </p:cNvPicPr>
          <p:nvPr/>
        </p:nvPicPr>
        <p:blipFill>
          <a:blip r:embed="rId3" cstate="print"/>
          <a:srcRect r="13240"/>
          <a:stretch>
            <a:fillRect/>
          </a:stretch>
        </p:blipFill>
        <p:spPr bwMode="auto">
          <a:xfrm>
            <a:off x="3505200" y="0"/>
            <a:ext cx="5638800" cy="6858000"/>
          </a:xfrm>
          <a:prstGeom prst="rect">
            <a:avLst/>
          </a:prstGeom>
          <a:noFill/>
          <a:ln w="12700" cap="rnd">
            <a:noFill/>
            <a:round/>
            <a:headEnd/>
            <a:tailEnd/>
          </a:ln>
        </p:spPr>
      </p:pic>
      <p:sp>
        <p:nvSpPr>
          <p:cNvPr id="32770" name="Rectangle 2"/>
          <p:cNvSpPr>
            <a:spLocks/>
          </p:cNvSpPr>
          <p:nvPr/>
        </p:nvSpPr>
        <p:spPr bwMode="auto">
          <a:xfrm>
            <a:off x="762000" y="762000"/>
            <a:ext cx="3746500" cy="469900"/>
          </a:xfrm>
          <a:prstGeom prst="rect">
            <a:avLst/>
          </a:prstGeom>
          <a:noFill/>
          <a:ln w="12700" cap="rnd">
            <a:noFill/>
            <a:round/>
            <a:headEnd type="none" w="med" len="med"/>
            <a:tailEnd type="none" w="med" len="med"/>
          </a:ln>
        </p:spPr>
        <p:txBody>
          <a:bodyPr lIns="38100" tIns="38100" rIns="38100" bIns="38100"/>
          <a:lstStyle/>
          <a:p>
            <a:pPr algn="l"/>
            <a:r>
              <a:rPr lang="en-US" sz="2800" dirty="0">
                <a:solidFill>
                  <a:srgbClr val="F79646"/>
                </a:solidFill>
                <a:latin typeface="Arial Bold" charset="0"/>
                <a:cs typeface="Arial Bold" charset="0"/>
                <a:sym typeface="Arial Bold" charset="0"/>
              </a:rPr>
              <a:t>Pet overpopulation</a:t>
            </a:r>
          </a:p>
        </p:txBody>
      </p:sp>
      <p:sp>
        <p:nvSpPr>
          <p:cNvPr id="32771" name="Rectangle 3"/>
          <p:cNvSpPr>
            <a:spLocks/>
          </p:cNvSpPr>
          <p:nvPr/>
        </p:nvSpPr>
        <p:spPr bwMode="auto">
          <a:xfrm>
            <a:off x="457200" y="1104900"/>
            <a:ext cx="3975100" cy="876300"/>
          </a:xfrm>
          <a:prstGeom prst="rect">
            <a:avLst/>
          </a:prstGeom>
          <a:noFill/>
          <a:ln w="12700" cap="rnd">
            <a:noFill/>
            <a:round/>
            <a:headEnd type="none" w="med" len="med"/>
            <a:tailEnd type="none" w="med" len="med"/>
          </a:ln>
        </p:spPr>
        <p:txBody>
          <a:bodyPr lIns="38100" tIns="38100" rIns="38100" bIns="38100"/>
          <a:lstStyle/>
          <a:p>
            <a:r>
              <a:rPr lang="en-US" sz="1800" dirty="0">
                <a:solidFill>
                  <a:schemeClr val="tx1"/>
                </a:solidFill>
                <a:latin typeface="Lucida Grande" charset="0"/>
                <a:ea typeface="Lucida Grande" charset="0"/>
                <a:cs typeface="Lucida Grande" charset="0"/>
                <a:sym typeface="Lucida Grande" charset="0"/>
              </a:rPr>
              <a:t>is a rising problem in the United States,</a:t>
            </a:r>
          </a:p>
          <a:p>
            <a:r>
              <a:rPr lang="en-US" sz="1800" dirty="0">
                <a:solidFill>
                  <a:schemeClr val="tx1"/>
                </a:solidFill>
                <a:latin typeface="Lucida Grande" charset="0"/>
                <a:ea typeface="Lucida Grande" charset="0"/>
                <a:cs typeface="Lucida Grande" charset="0"/>
                <a:sym typeface="Lucida Grande" charset="0"/>
              </a:rPr>
              <a:t>but it can be resolved by</a:t>
            </a:r>
          </a:p>
        </p:txBody>
      </p:sp>
    </p:spTree>
  </p:cSld>
  <p:clrMapOvr>
    <a:masterClrMapping/>
  </p:clrMapOvr>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4929" name="Picture 1"/>
          <p:cNvPicPr>
            <a:picLocks noChangeAspect="1" noChangeArrowheads="1"/>
          </p:cNvPicPr>
          <p:nvPr/>
        </p:nvPicPr>
        <p:blipFill>
          <a:blip r:embed="rId3" cstate="print"/>
          <a:srcRect/>
          <a:stretch>
            <a:fillRect/>
          </a:stretch>
        </p:blipFill>
        <p:spPr bwMode="auto">
          <a:xfrm>
            <a:off x="0" y="0"/>
            <a:ext cx="9144000" cy="6858000"/>
          </a:xfrm>
          <a:prstGeom prst="rect">
            <a:avLst/>
          </a:prstGeom>
          <a:noFill/>
          <a:ln w="12700" cap="flat">
            <a:noFill/>
            <a:miter lim="800000"/>
            <a:headEnd/>
            <a:tailEnd/>
          </a:ln>
        </p:spPr>
      </p:pic>
      <p:sp>
        <p:nvSpPr>
          <p:cNvPr id="124930" name="AutoShape 2"/>
          <p:cNvSpPr>
            <a:spLocks/>
          </p:cNvSpPr>
          <p:nvPr/>
        </p:nvSpPr>
        <p:spPr bwMode="auto">
          <a:xfrm>
            <a:off x="1714500" y="203200"/>
            <a:ext cx="6007100" cy="1054100"/>
          </a:xfrm>
          <a:prstGeom prst="roundRect">
            <a:avLst>
              <a:gd name="adj" fmla="val 18069"/>
            </a:avLst>
          </a:prstGeom>
          <a:solidFill>
            <a:schemeClr val="accent1">
              <a:alpha val="90979"/>
            </a:schemeClr>
          </a:solidFill>
          <a:ln w="25400" cap="flat">
            <a:solidFill>
              <a:schemeClr val="tx1">
                <a:alpha val="0"/>
              </a:schemeClr>
            </a:solidFill>
            <a:prstDash val="solid"/>
            <a:miter lim="800000"/>
            <a:headEnd type="none" w="med" len="med"/>
            <a:tailEnd type="none" w="med" len="med"/>
          </a:ln>
        </p:spPr>
        <p:txBody>
          <a:bodyPr lIns="0" tIns="0" rIns="0" bIns="0"/>
          <a:lstStyle/>
          <a:p>
            <a:endParaRPr lang="en-US"/>
          </a:p>
        </p:txBody>
      </p:sp>
      <p:sp>
        <p:nvSpPr>
          <p:cNvPr id="124931" name="Rectangle 3"/>
          <p:cNvSpPr>
            <a:spLocks/>
          </p:cNvSpPr>
          <p:nvPr/>
        </p:nvSpPr>
        <p:spPr bwMode="auto">
          <a:xfrm>
            <a:off x="2862263" y="292100"/>
            <a:ext cx="4719637" cy="863600"/>
          </a:xfrm>
          <a:prstGeom prst="rect">
            <a:avLst/>
          </a:prstGeom>
          <a:noFill/>
          <a:ln w="12700" cap="flat">
            <a:noFill/>
            <a:miter lim="800000"/>
            <a:headEnd type="none" w="med" len="med"/>
            <a:tailEnd type="none" w="med" len="med"/>
          </a:ln>
        </p:spPr>
        <p:txBody>
          <a:bodyPr wrap="none" lIns="0" tIns="0" rIns="0" bIns="0" anchor="ctr">
            <a:spAutoFit/>
          </a:bodyPr>
          <a:lstStyle/>
          <a:p>
            <a:r>
              <a:rPr lang="en-US" sz="5500">
                <a:solidFill>
                  <a:srgbClr val="FDA531"/>
                </a:solidFill>
                <a:latin typeface="Arial" charset="0"/>
                <a:cs typeface="Arial" charset="0"/>
                <a:sym typeface="Arial" charset="0"/>
              </a:rPr>
              <a:t>MOTIVATION?</a:t>
            </a:r>
          </a:p>
        </p:txBody>
      </p:sp>
      <p:sp>
        <p:nvSpPr>
          <p:cNvPr id="124932" name="Rectangle 4"/>
          <p:cNvSpPr>
            <a:spLocks/>
          </p:cNvSpPr>
          <p:nvPr/>
        </p:nvSpPr>
        <p:spPr bwMode="auto">
          <a:xfrm>
            <a:off x="1868488" y="285750"/>
            <a:ext cx="1036637" cy="876300"/>
          </a:xfrm>
          <a:prstGeom prst="rect">
            <a:avLst/>
          </a:prstGeom>
          <a:noFill/>
          <a:ln w="12700" cap="flat">
            <a:noFill/>
            <a:miter lim="800000"/>
            <a:headEnd type="none" w="med" len="med"/>
            <a:tailEnd type="none" w="med" len="med"/>
          </a:ln>
        </p:spPr>
        <p:txBody>
          <a:bodyPr wrap="none" lIns="0" tIns="0" rIns="0" bIns="0" anchor="ctr">
            <a:spAutoFit/>
          </a:bodyPr>
          <a:lstStyle/>
          <a:p>
            <a:r>
              <a:rPr lang="en-US" sz="2800">
                <a:solidFill>
                  <a:srgbClr val="FFFFFF"/>
                </a:solidFill>
                <a:latin typeface="Arial" charset="0"/>
                <a:cs typeface="Arial" charset="0"/>
                <a:sym typeface="Arial" charset="0"/>
              </a:rPr>
              <a:t>Need </a:t>
            </a:r>
          </a:p>
          <a:p>
            <a:r>
              <a:rPr lang="en-US" sz="2800">
                <a:solidFill>
                  <a:srgbClr val="FFFFFF"/>
                </a:solidFill>
                <a:latin typeface="Arial" charset="0"/>
                <a:cs typeface="Arial" charset="0"/>
                <a:sym typeface="Arial" charset="0"/>
              </a:rPr>
              <a:t>more</a:t>
            </a:r>
          </a:p>
        </p:txBody>
      </p:sp>
    </p:spTree>
  </p:cSld>
  <p:clrMapOvr>
    <a:masterClrMapping/>
  </p:clrMapOvr>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Rectangle 1"/>
          <p:cNvSpPr>
            <a:spLocks/>
          </p:cNvSpPr>
          <p:nvPr/>
        </p:nvSpPr>
        <p:spPr bwMode="auto">
          <a:xfrm>
            <a:off x="-201613" y="2736850"/>
            <a:ext cx="5078413" cy="1435100"/>
          </a:xfrm>
          <a:prstGeom prst="rect">
            <a:avLst/>
          </a:prstGeom>
          <a:noFill/>
          <a:ln w="12700" cap="flat">
            <a:noFill/>
            <a:miter lim="800000"/>
            <a:headEnd type="none" w="med" len="med"/>
            <a:tailEnd type="none" w="med" len="med"/>
          </a:ln>
        </p:spPr>
        <p:txBody>
          <a:bodyPr lIns="0" tIns="0" rIns="0" bIns="0" anchor="ctr"/>
          <a:lstStyle/>
          <a:p>
            <a:r>
              <a:rPr lang="en-US" sz="9600">
                <a:solidFill>
                  <a:schemeClr val="tx1"/>
                </a:solidFill>
                <a:latin typeface="Arial" charset="0"/>
                <a:cs typeface="Arial" charset="0"/>
                <a:sym typeface="Arial" charset="0"/>
              </a:rPr>
              <a:t>millions</a:t>
            </a:r>
          </a:p>
        </p:txBody>
      </p:sp>
    </p:spTree>
  </p:cSld>
  <p:clrMapOvr>
    <a:masterClrMapping/>
  </p:clrMapOvr>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Rectangle 1"/>
          <p:cNvSpPr>
            <a:spLocks/>
          </p:cNvSpPr>
          <p:nvPr/>
        </p:nvSpPr>
        <p:spPr bwMode="auto">
          <a:xfrm>
            <a:off x="5773738" y="2698750"/>
            <a:ext cx="2122487" cy="1435100"/>
          </a:xfrm>
          <a:prstGeom prst="rect">
            <a:avLst/>
          </a:prstGeom>
          <a:noFill/>
          <a:ln w="12700" cap="flat">
            <a:noFill/>
            <a:miter lim="800000"/>
            <a:headEnd type="none" w="med" len="med"/>
            <a:tailEnd type="none" w="med" len="med"/>
          </a:ln>
        </p:spPr>
        <p:txBody>
          <a:bodyPr wrap="none" lIns="0" tIns="0" rIns="0" bIns="0" anchor="ctr">
            <a:spAutoFit/>
          </a:bodyPr>
          <a:lstStyle/>
          <a:p>
            <a:r>
              <a:rPr lang="en-US" sz="9600">
                <a:solidFill>
                  <a:srgbClr val="FDA531"/>
                </a:solidFill>
                <a:latin typeface="Arial Bold" charset="0"/>
                <a:cs typeface="Arial Bold" charset="0"/>
                <a:sym typeface="Arial Bold" charset="0"/>
              </a:rPr>
              <a:t>$</a:t>
            </a:r>
            <a:r>
              <a:rPr lang="en-US" sz="9600">
                <a:solidFill>
                  <a:srgbClr val="FDA531"/>
                </a:solidFill>
                <a:latin typeface="Arial" charset="0"/>
                <a:cs typeface="Arial" charset="0"/>
                <a:sym typeface="Arial" charset="0"/>
              </a:rPr>
              <a:t>30</a:t>
            </a:r>
          </a:p>
        </p:txBody>
      </p:sp>
      <p:sp>
        <p:nvSpPr>
          <p:cNvPr id="129026" name="Rectangle 2"/>
          <p:cNvSpPr>
            <a:spLocks/>
          </p:cNvSpPr>
          <p:nvPr/>
        </p:nvSpPr>
        <p:spPr bwMode="auto">
          <a:xfrm>
            <a:off x="4597400" y="3251200"/>
            <a:ext cx="747713" cy="749300"/>
          </a:xfrm>
          <a:prstGeom prst="rect">
            <a:avLst/>
          </a:prstGeom>
          <a:noFill/>
          <a:ln w="12700" cap="flat">
            <a:noFill/>
            <a:miter lim="800000"/>
            <a:headEnd type="none" w="med" len="med"/>
            <a:tailEnd type="none" w="med" len="med"/>
          </a:ln>
        </p:spPr>
        <p:txBody>
          <a:bodyPr wrap="none" lIns="0" tIns="0" rIns="0" bIns="0" anchor="ctr">
            <a:spAutoFit/>
          </a:bodyPr>
          <a:lstStyle/>
          <a:p>
            <a:r>
              <a:rPr lang="en-US" sz="4800">
                <a:solidFill>
                  <a:schemeClr val="tx1"/>
                </a:solidFill>
                <a:latin typeface="Times New Roman Bold Italic" charset="0"/>
                <a:cs typeface="Times New Roman Bold Italic" charset="0"/>
                <a:sym typeface="Times New Roman Bold Italic" charset="0"/>
              </a:rPr>
              <a:t>vs.</a:t>
            </a:r>
          </a:p>
        </p:txBody>
      </p:sp>
      <p:sp>
        <p:nvSpPr>
          <p:cNvPr id="129027" name="Rectangle 3"/>
          <p:cNvSpPr>
            <a:spLocks/>
          </p:cNvSpPr>
          <p:nvPr/>
        </p:nvSpPr>
        <p:spPr bwMode="auto">
          <a:xfrm>
            <a:off x="-201613" y="2736850"/>
            <a:ext cx="5078413" cy="1435100"/>
          </a:xfrm>
          <a:prstGeom prst="rect">
            <a:avLst/>
          </a:prstGeom>
          <a:noFill/>
          <a:ln w="12700" cap="flat">
            <a:noFill/>
            <a:miter lim="800000"/>
            <a:headEnd type="none" w="med" len="med"/>
            <a:tailEnd type="none" w="med" len="med"/>
          </a:ln>
        </p:spPr>
        <p:txBody>
          <a:bodyPr lIns="0" tIns="0" rIns="0" bIns="0" anchor="ctr"/>
          <a:lstStyle/>
          <a:p>
            <a:r>
              <a:rPr lang="en-US" sz="9600">
                <a:solidFill>
                  <a:schemeClr val="tx1"/>
                </a:solidFill>
                <a:latin typeface="Arial" charset="0"/>
                <a:cs typeface="Arial" charset="0"/>
                <a:sym typeface="Arial" charset="0"/>
              </a:rPr>
              <a:t>millions</a:t>
            </a:r>
          </a:p>
        </p:txBody>
      </p:sp>
    </p:spTree>
  </p:cSld>
  <p:clrMapOvr>
    <a:masterClrMapping/>
  </p:clrMapOvr>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Rectangle 1"/>
          <p:cNvSpPr>
            <a:spLocks/>
          </p:cNvSpPr>
          <p:nvPr/>
        </p:nvSpPr>
        <p:spPr bwMode="auto">
          <a:xfrm>
            <a:off x="685800" y="4343400"/>
            <a:ext cx="9144000" cy="2146300"/>
          </a:xfrm>
          <a:prstGeom prst="rect">
            <a:avLst/>
          </a:prstGeom>
          <a:noFill/>
          <a:ln w="12700" cap="flat">
            <a:noFill/>
            <a:miter lim="800000"/>
            <a:headEnd type="none" w="med" len="med"/>
            <a:tailEnd type="none" w="med" len="med"/>
          </a:ln>
        </p:spPr>
        <p:txBody>
          <a:bodyPr lIns="0" tIns="0" rIns="0" bIns="0" anchor="ctr"/>
          <a:lstStyle/>
          <a:p>
            <a:endParaRPr lang="en-US" sz="4800" dirty="0">
              <a:solidFill>
                <a:schemeClr val="tx1"/>
              </a:solidFill>
              <a:latin typeface="Arial" charset="0"/>
              <a:cs typeface="Arial" charset="0"/>
              <a:sym typeface="Arial" charset="0"/>
            </a:endParaRPr>
          </a:p>
        </p:txBody>
      </p:sp>
      <p:pic>
        <p:nvPicPr>
          <p:cNvPr id="3" name="Picture 2" descr="chain and fence.jpg"/>
          <p:cNvPicPr>
            <a:picLocks noChangeAspect="1"/>
          </p:cNvPicPr>
          <p:nvPr/>
        </p:nvPicPr>
        <p:blipFill>
          <a:blip r:embed="rId3" cstate="print"/>
          <a:stretch>
            <a:fillRect/>
          </a:stretch>
        </p:blipFill>
        <p:spPr>
          <a:xfrm>
            <a:off x="0" y="0"/>
            <a:ext cx="9144000" cy="6858000"/>
          </a:xfrm>
          <a:prstGeom prst="rect">
            <a:avLst/>
          </a:prstGeom>
        </p:spPr>
      </p:pic>
      <p:sp>
        <p:nvSpPr>
          <p:cNvPr id="5" name="Rounded Rectangle 4"/>
          <p:cNvSpPr/>
          <p:nvPr/>
        </p:nvSpPr>
        <p:spPr bwMode="auto">
          <a:xfrm>
            <a:off x="609600" y="4648200"/>
            <a:ext cx="7772400" cy="1828800"/>
          </a:xfrm>
          <a:prstGeom prst="roundRect">
            <a:avLst/>
          </a:prstGeom>
          <a:solidFill>
            <a:schemeClr val="accent1">
              <a:alpha val="66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6" name="Rectangle 5"/>
          <p:cNvSpPr/>
          <p:nvPr/>
        </p:nvSpPr>
        <p:spPr>
          <a:xfrm>
            <a:off x="609600" y="4495800"/>
            <a:ext cx="7772400" cy="1938992"/>
          </a:xfrm>
          <a:prstGeom prst="rect">
            <a:avLst/>
          </a:prstGeom>
        </p:spPr>
        <p:txBody>
          <a:bodyPr wrap="square">
            <a:spAutoFit/>
          </a:bodyPr>
          <a:lstStyle/>
          <a:p>
            <a:r>
              <a:rPr lang="en-US" sz="8000" dirty="0" smtClean="0">
                <a:solidFill>
                  <a:srgbClr val="FDA531"/>
                </a:solidFill>
                <a:latin typeface="Arial Bold" charset="0"/>
                <a:cs typeface="Arial Bold" charset="0"/>
                <a:sym typeface="Arial Bold" charset="0"/>
              </a:rPr>
              <a:t>Educate</a:t>
            </a:r>
            <a:r>
              <a:rPr lang="en-US" sz="8000" dirty="0" smtClean="0">
                <a:solidFill>
                  <a:schemeClr val="tx1"/>
                </a:solidFill>
                <a:latin typeface="Arial" charset="0"/>
                <a:cs typeface="Arial" charset="0"/>
                <a:sym typeface="Arial" charset="0"/>
              </a:rPr>
              <a:t> </a:t>
            </a:r>
          </a:p>
          <a:p>
            <a:r>
              <a:rPr lang="en-US" sz="4000" dirty="0" smtClean="0">
                <a:solidFill>
                  <a:schemeClr val="bg1"/>
                </a:solidFill>
                <a:latin typeface="Arial" charset="0"/>
                <a:cs typeface="Arial" charset="0"/>
                <a:sym typeface="Arial" charset="0"/>
              </a:rPr>
              <a:t>yourself and those around you.</a:t>
            </a:r>
            <a:endParaRPr lang="en-US" sz="4000" dirty="0">
              <a:solidFill>
                <a:schemeClr val="bg1"/>
              </a:solidFill>
              <a:latin typeface="Arial" charset="0"/>
              <a:cs typeface="Arial" charset="0"/>
              <a:sym typeface="Arial" charset="0"/>
            </a:endParaRPr>
          </a:p>
        </p:txBody>
      </p:sp>
    </p:spTree>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9200" y="2438400"/>
            <a:ext cx="2514600" cy="461665"/>
          </a:xfrm>
          <a:prstGeom prst="rect">
            <a:avLst/>
          </a:prstGeom>
          <a:noFill/>
        </p:spPr>
        <p:txBody>
          <a:bodyPr wrap="square" rtlCol="0">
            <a:spAutoFit/>
          </a:bodyPr>
          <a:lstStyle/>
          <a:p>
            <a:r>
              <a:rPr lang="en-US" sz="2400" dirty="0" smtClean="0">
                <a:solidFill>
                  <a:srgbClr val="FF9900"/>
                </a:solidFill>
                <a:latin typeface="Arial" pitchFamily="34" charset="0"/>
                <a:cs typeface="Arial" pitchFamily="34" charset="0"/>
              </a:rPr>
              <a:t>Tell your friends.</a:t>
            </a:r>
            <a:endParaRPr lang="en-US" sz="2400" dirty="0">
              <a:solidFill>
                <a:srgbClr val="FF9900"/>
              </a:solidFill>
              <a:latin typeface="Arial" pitchFamily="34" charset="0"/>
              <a:cs typeface="Arial" pitchFamily="34" charset="0"/>
            </a:endParaRPr>
          </a:p>
        </p:txBody>
      </p:sp>
    </p:spTree>
  </p:cSld>
  <p:clrMapOvr>
    <a:masterClrMapping/>
  </p:clrMapOvr>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9200" y="2438400"/>
            <a:ext cx="25146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friends.</a:t>
            </a:r>
            <a:endParaRPr lang="en-US" sz="2400" dirty="0">
              <a:solidFill>
                <a:schemeClr val="tx1"/>
              </a:solidFill>
              <a:latin typeface="Arial" pitchFamily="34" charset="0"/>
              <a:cs typeface="Arial" pitchFamily="34" charset="0"/>
            </a:endParaRPr>
          </a:p>
        </p:txBody>
      </p:sp>
      <p:sp>
        <p:nvSpPr>
          <p:cNvPr id="3" name="TextBox 2"/>
          <p:cNvSpPr txBox="1"/>
          <p:nvPr/>
        </p:nvSpPr>
        <p:spPr>
          <a:xfrm>
            <a:off x="3352800" y="2438400"/>
            <a:ext cx="2590800" cy="461665"/>
          </a:xfrm>
          <a:prstGeom prst="rect">
            <a:avLst/>
          </a:prstGeom>
          <a:noFill/>
        </p:spPr>
        <p:txBody>
          <a:bodyPr wrap="square" rtlCol="0">
            <a:spAutoFit/>
          </a:bodyPr>
          <a:lstStyle/>
          <a:p>
            <a:r>
              <a:rPr lang="en-US" sz="2400" dirty="0" smtClean="0">
                <a:solidFill>
                  <a:srgbClr val="FF9900"/>
                </a:solidFill>
                <a:latin typeface="Arial" pitchFamily="34" charset="0"/>
                <a:cs typeface="Arial" pitchFamily="34" charset="0"/>
              </a:rPr>
              <a:t>Tell your family.</a:t>
            </a:r>
            <a:endParaRPr lang="en-US" sz="2400" dirty="0">
              <a:solidFill>
                <a:srgbClr val="FF9900"/>
              </a:solidFill>
              <a:latin typeface="Arial" pitchFamily="34" charset="0"/>
              <a:cs typeface="Arial" pitchFamily="34" charset="0"/>
            </a:endParaRPr>
          </a:p>
        </p:txBody>
      </p:sp>
    </p:spTree>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9200" y="2438400"/>
            <a:ext cx="25146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friends.</a:t>
            </a:r>
            <a:endParaRPr lang="en-US" sz="2400" dirty="0">
              <a:solidFill>
                <a:schemeClr val="tx1"/>
              </a:solidFill>
              <a:latin typeface="Arial" pitchFamily="34" charset="0"/>
              <a:cs typeface="Arial" pitchFamily="34" charset="0"/>
            </a:endParaRPr>
          </a:p>
        </p:txBody>
      </p:sp>
      <p:sp>
        <p:nvSpPr>
          <p:cNvPr id="3" name="TextBox 2"/>
          <p:cNvSpPr txBox="1"/>
          <p:nvPr/>
        </p:nvSpPr>
        <p:spPr>
          <a:xfrm>
            <a:off x="3352800" y="2438400"/>
            <a:ext cx="25908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family.</a:t>
            </a:r>
            <a:endParaRPr lang="en-US" sz="2400" dirty="0">
              <a:solidFill>
                <a:schemeClr val="tx1"/>
              </a:solidFill>
              <a:latin typeface="Arial" pitchFamily="34" charset="0"/>
              <a:cs typeface="Arial" pitchFamily="34" charset="0"/>
            </a:endParaRPr>
          </a:p>
        </p:txBody>
      </p:sp>
      <p:sp>
        <p:nvSpPr>
          <p:cNvPr id="5" name="Rectangle 4"/>
          <p:cNvSpPr/>
          <p:nvPr/>
        </p:nvSpPr>
        <p:spPr>
          <a:xfrm>
            <a:off x="5638800" y="2438400"/>
            <a:ext cx="2856424" cy="461665"/>
          </a:xfrm>
          <a:prstGeom prst="rect">
            <a:avLst/>
          </a:prstGeom>
        </p:spPr>
        <p:txBody>
          <a:bodyPr wrap="none">
            <a:spAutoFit/>
          </a:bodyPr>
          <a:lstStyle/>
          <a:p>
            <a:r>
              <a:rPr lang="en-US" sz="2400" dirty="0" smtClean="0">
                <a:solidFill>
                  <a:srgbClr val="FF9900"/>
                </a:solidFill>
                <a:latin typeface="Arial" pitchFamily="34" charset="0"/>
                <a:cs typeface="Arial" pitchFamily="34" charset="0"/>
              </a:rPr>
              <a:t>Tell your neighbors.</a:t>
            </a:r>
            <a:endParaRPr lang="en-US" sz="2400" dirty="0">
              <a:solidFill>
                <a:srgbClr val="FF9900"/>
              </a:solidFill>
              <a:latin typeface="Arial" pitchFamily="34" charset="0"/>
              <a:cs typeface="Arial" pitchFamily="34" charset="0"/>
            </a:endParaRPr>
          </a:p>
        </p:txBody>
      </p:sp>
    </p:spTree>
  </p:cSld>
  <p:clrMapOvr>
    <a:masterClrMapping/>
  </p:clrMapOvr>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9200" y="2438400"/>
            <a:ext cx="25146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friends.</a:t>
            </a:r>
            <a:endParaRPr lang="en-US" sz="2400" dirty="0">
              <a:solidFill>
                <a:schemeClr val="tx1"/>
              </a:solidFill>
              <a:latin typeface="Arial" pitchFamily="34" charset="0"/>
              <a:cs typeface="Arial" pitchFamily="34" charset="0"/>
            </a:endParaRPr>
          </a:p>
        </p:txBody>
      </p:sp>
      <p:sp>
        <p:nvSpPr>
          <p:cNvPr id="3" name="TextBox 2"/>
          <p:cNvSpPr txBox="1"/>
          <p:nvPr/>
        </p:nvSpPr>
        <p:spPr>
          <a:xfrm>
            <a:off x="3352800" y="2438400"/>
            <a:ext cx="25908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family.</a:t>
            </a:r>
            <a:endParaRPr lang="en-US" sz="2400" dirty="0">
              <a:solidFill>
                <a:schemeClr val="tx1"/>
              </a:solidFill>
              <a:latin typeface="Arial" pitchFamily="34" charset="0"/>
              <a:cs typeface="Arial" pitchFamily="34" charset="0"/>
            </a:endParaRPr>
          </a:p>
        </p:txBody>
      </p:sp>
      <p:sp>
        <p:nvSpPr>
          <p:cNvPr id="5" name="Rectangle 4"/>
          <p:cNvSpPr/>
          <p:nvPr/>
        </p:nvSpPr>
        <p:spPr>
          <a:xfrm>
            <a:off x="5638800" y="2438400"/>
            <a:ext cx="2856424" cy="461665"/>
          </a:xfrm>
          <a:prstGeom prst="rect">
            <a:avLst/>
          </a:prstGeom>
        </p:spPr>
        <p:txBody>
          <a:bodyPr wrap="none">
            <a:spAutoFit/>
          </a:bodyPr>
          <a:lstStyle/>
          <a:p>
            <a:r>
              <a:rPr lang="en-US" sz="2400" dirty="0" smtClean="0">
                <a:solidFill>
                  <a:schemeClr val="tx1"/>
                </a:solidFill>
                <a:latin typeface="Arial" pitchFamily="34" charset="0"/>
                <a:cs typeface="Arial" pitchFamily="34" charset="0"/>
              </a:rPr>
              <a:t>Tell your neighbors.</a:t>
            </a:r>
            <a:endParaRPr lang="en-US" sz="2400" dirty="0">
              <a:solidFill>
                <a:schemeClr val="tx1"/>
              </a:solidFill>
              <a:latin typeface="Arial" pitchFamily="34" charset="0"/>
              <a:cs typeface="Arial" pitchFamily="34" charset="0"/>
            </a:endParaRPr>
          </a:p>
        </p:txBody>
      </p:sp>
      <p:sp>
        <p:nvSpPr>
          <p:cNvPr id="6" name="TextBox 5"/>
          <p:cNvSpPr txBox="1"/>
          <p:nvPr/>
        </p:nvSpPr>
        <p:spPr>
          <a:xfrm>
            <a:off x="609600" y="2743200"/>
            <a:ext cx="1981200" cy="461665"/>
          </a:xfrm>
          <a:prstGeom prst="rect">
            <a:avLst/>
          </a:prstGeom>
          <a:noFill/>
        </p:spPr>
        <p:txBody>
          <a:bodyPr wrap="square" rtlCol="0">
            <a:spAutoFit/>
          </a:bodyPr>
          <a:lstStyle/>
          <a:p>
            <a:r>
              <a:rPr lang="en-US" sz="2400" dirty="0" smtClean="0">
                <a:solidFill>
                  <a:srgbClr val="FF9900"/>
                </a:solidFill>
                <a:latin typeface="Arial" pitchFamily="34" charset="0"/>
                <a:cs typeface="Arial" pitchFamily="34" charset="0"/>
              </a:rPr>
              <a:t>Volunteer.</a:t>
            </a:r>
            <a:endParaRPr lang="en-US" sz="2400" dirty="0">
              <a:solidFill>
                <a:srgbClr val="FF9900"/>
              </a:solidFill>
              <a:latin typeface="Arial" pitchFamily="34" charset="0"/>
              <a:cs typeface="Arial" pitchFamily="34" charset="0"/>
            </a:endParaRPr>
          </a:p>
        </p:txBody>
      </p:sp>
    </p:spTree>
  </p:cSld>
  <p:clrMapOvr>
    <a:masterClrMapping/>
  </p:clrMapOvr>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9200" y="2438400"/>
            <a:ext cx="25146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friends.</a:t>
            </a:r>
            <a:endParaRPr lang="en-US" sz="2400" dirty="0">
              <a:solidFill>
                <a:schemeClr val="tx1"/>
              </a:solidFill>
              <a:latin typeface="Arial" pitchFamily="34" charset="0"/>
              <a:cs typeface="Arial" pitchFamily="34" charset="0"/>
            </a:endParaRPr>
          </a:p>
        </p:txBody>
      </p:sp>
      <p:sp>
        <p:nvSpPr>
          <p:cNvPr id="3" name="TextBox 2"/>
          <p:cNvSpPr txBox="1"/>
          <p:nvPr/>
        </p:nvSpPr>
        <p:spPr>
          <a:xfrm>
            <a:off x="3352800" y="2438400"/>
            <a:ext cx="25908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family.</a:t>
            </a:r>
            <a:endParaRPr lang="en-US" sz="2400" dirty="0">
              <a:solidFill>
                <a:schemeClr val="tx1"/>
              </a:solidFill>
              <a:latin typeface="Arial" pitchFamily="34" charset="0"/>
              <a:cs typeface="Arial" pitchFamily="34" charset="0"/>
            </a:endParaRPr>
          </a:p>
        </p:txBody>
      </p:sp>
      <p:sp>
        <p:nvSpPr>
          <p:cNvPr id="5" name="Rectangle 4"/>
          <p:cNvSpPr/>
          <p:nvPr/>
        </p:nvSpPr>
        <p:spPr>
          <a:xfrm>
            <a:off x="5638800" y="2438400"/>
            <a:ext cx="2856424" cy="461665"/>
          </a:xfrm>
          <a:prstGeom prst="rect">
            <a:avLst/>
          </a:prstGeom>
        </p:spPr>
        <p:txBody>
          <a:bodyPr wrap="none">
            <a:spAutoFit/>
          </a:bodyPr>
          <a:lstStyle/>
          <a:p>
            <a:r>
              <a:rPr lang="en-US" sz="2400" dirty="0" smtClean="0">
                <a:solidFill>
                  <a:schemeClr val="tx1"/>
                </a:solidFill>
                <a:latin typeface="Arial" pitchFamily="34" charset="0"/>
                <a:cs typeface="Arial" pitchFamily="34" charset="0"/>
              </a:rPr>
              <a:t>Tell your neighbors.</a:t>
            </a:r>
            <a:endParaRPr lang="en-US" sz="2400" dirty="0">
              <a:solidFill>
                <a:schemeClr val="tx1"/>
              </a:solidFill>
              <a:latin typeface="Arial" pitchFamily="34" charset="0"/>
              <a:cs typeface="Arial" pitchFamily="34" charset="0"/>
            </a:endParaRPr>
          </a:p>
        </p:txBody>
      </p:sp>
      <p:sp>
        <p:nvSpPr>
          <p:cNvPr id="6" name="TextBox 5"/>
          <p:cNvSpPr txBox="1"/>
          <p:nvPr/>
        </p:nvSpPr>
        <p:spPr>
          <a:xfrm>
            <a:off x="609600" y="2743200"/>
            <a:ext cx="19812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Volunteer.</a:t>
            </a:r>
            <a:endParaRPr lang="en-US" sz="2400" dirty="0">
              <a:solidFill>
                <a:schemeClr val="tx1"/>
              </a:solidFill>
              <a:latin typeface="Arial" pitchFamily="34" charset="0"/>
              <a:cs typeface="Arial" pitchFamily="34" charset="0"/>
            </a:endParaRPr>
          </a:p>
        </p:txBody>
      </p:sp>
      <p:sp>
        <p:nvSpPr>
          <p:cNvPr id="7" name="TextBox 6"/>
          <p:cNvSpPr txBox="1"/>
          <p:nvPr/>
        </p:nvSpPr>
        <p:spPr>
          <a:xfrm>
            <a:off x="1905000" y="2743200"/>
            <a:ext cx="1905000" cy="461665"/>
          </a:xfrm>
          <a:prstGeom prst="rect">
            <a:avLst/>
          </a:prstGeom>
          <a:noFill/>
        </p:spPr>
        <p:txBody>
          <a:bodyPr wrap="square" rtlCol="0">
            <a:spAutoFit/>
          </a:bodyPr>
          <a:lstStyle/>
          <a:p>
            <a:r>
              <a:rPr lang="en-US" sz="2400" dirty="0" smtClean="0">
                <a:solidFill>
                  <a:srgbClr val="FF9900"/>
                </a:solidFill>
                <a:latin typeface="Arial" pitchFamily="34" charset="0"/>
                <a:cs typeface="Arial" pitchFamily="34" charset="0"/>
              </a:rPr>
              <a:t>Foster.</a:t>
            </a:r>
            <a:endParaRPr lang="en-US" sz="2400" dirty="0">
              <a:solidFill>
                <a:srgbClr val="FF9900"/>
              </a:solidFill>
              <a:latin typeface="Arial" pitchFamily="34" charset="0"/>
              <a:cs typeface="Arial" pitchFamily="34" charset="0"/>
            </a:endParaRPr>
          </a:p>
        </p:txBody>
      </p:sp>
    </p:spTree>
  </p:cSld>
  <p:clrMapOvr>
    <a:masterClrMapping/>
  </p:clrMapOvr>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9200" y="2438400"/>
            <a:ext cx="25146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friends.</a:t>
            </a:r>
            <a:endParaRPr lang="en-US" sz="2400" dirty="0">
              <a:solidFill>
                <a:schemeClr val="tx1"/>
              </a:solidFill>
              <a:latin typeface="Arial" pitchFamily="34" charset="0"/>
              <a:cs typeface="Arial" pitchFamily="34" charset="0"/>
            </a:endParaRPr>
          </a:p>
        </p:txBody>
      </p:sp>
      <p:sp>
        <p:nvSpPr>
          <p:cNvPr id="3" name="TextBox 2"/>
          <p:cNvSpPr txBox="1"/>
          <p:nvPr/>
        </p:nvSpPr>
        <p:spPr>
          <a:xfrm>
            <a:off x="3352800" y="2438400"/>
            <a:ext cx="25908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family.</a:t>
            </a:r>
            <a:endParaRPr lang="en-US" sz="2400" dirty="0">
              <a:solidFill>
                <a:schemeClr val="tx1"/>
              </a:solidFill>
              <a:latin typeface="Arial" pitchFamily="34" charset="0"/>
              <a:cs typeface="Arial" pitchFamily="34" charset="0"/>
            </a:endParaRPr>
          </a:p>
        </p:txBody>
      </p:sp>
      <p:sp>
        <p:nvSpPr>
          <p:cNvPr id="5" name="Rectangle 4"/>
          <p:cNvSpPr/>
          <p:nvPr/>
        </p:nvSpPr>
        <p:spPr>
          <a:xfrm>
            <a:off x="5638800" y="2438400"/>
            <a:ext cx="2856424" cy="461665"/>
          </a:xfrm>
          <a:prstGeom prst="rect">
            <a:avLst/>
          </a:prstGeom>
        </p:spPr>
        <p:txBody>
          <a:bodyPr wrap="none">
            <a:spAutoFit/>
          </a:bodyPr>
          <a:lstStyle/>
          <a:p>
            <a:r>
              <a:rPr lang="en-US" sz="2400" dirty="0" smtClean="0">
                <a:solidFill>
                  <a:schemeClr val="tx1"/>
                </a:solidFill>
                <a:latin typeface="Arial" pitchFamily="34" charset="0"/>
                <a:cs typeface="Arial" pitchFamily="34" charset="0"/>
              </a:rPr>
              <a:t>Tell your neighbors.</a:t>
            </a:r>
            <a:endParaRPr lang="en-US" sz="2400" dirty="0">
              <a:solidFill>
                <a:schemeClr val="tx1"/>
              </a:solidFill>
              <a:latin typeface="Arial" pitchFamily="34" charset="0"/>
              <a:cs typeface="Arial" pitchFamily="34" charset="0"/>
            </a:endParaRPr>
          </a:p>
        </p:txBody>
      </p:sp>
      <p:sp>
        <p:nvSpPr>
          <p:cNvPr id="6" name="TextBox 5"/>
          <p:cNvSpPr txBox="1"/>
          <p:nvPr/>
        </p:nvSpPr>
        <p:spPr>
          <a:xfrm>
            <a:off x="609600" y="2743200"/>
            <a:ext cx="19812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Volunteer.</a:t>
            </a:r>
            <a:endParaRPr lang="en-US" sz="2400" dirty="0">
              <a:solidFill>
                <a:schemeClr val="tx1"/>
              </a:solidFill>
              <a:latin typeface="Arial" pitchFamily="34" charset="0"/>
              <a:cs typeface="Arial" pitchFamily="34" charset="0"/>
            </a:endParaRPr>
          </a:p>
        </p:txBody>
      </p:sp>
      <p:sp>
        <p:nvSpPr>
          <p:cNvPr id="7" name="TextBox 6"/>
          <p:cNvSpPr txBox="1"/>
          <p:nvPr/>
        </p:nvSpPr>
        <p:spPr>
          <a:xfrm>
            <a:off x="1905000" y="2743200"/>
            <a:ext cx="19050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Foster.</a:t>
            </a:r>
            <a:endParaRPr lang="en-US" sz="2400" dirty="0">
              <a:solidFill>
                <a:schemeClr val="tx1"/>
              </a:solidFill>
              <a:latin typeface="Arial" pitchFamily="34" charset="0"/>
              <a:cs typeface="Arial" pitchFamily="34" charset="0"/>
            </a:endParaRPr>
          </a:p>
        </p:txBody>
      </p:sp>
      <p:sp>
        <p:nvSpPr>
          <p:cNvPr id="9" name="TextBox 8"/>
          <p:cNvSpPr txBox="1"/>
          <p:nvPr/>
        </p:nvSpPr>
        <p:spPr>
          <a:xfrm>
            <a:off x="3200400" y="2743200"/>
            <a:ext cx="1447800" cy="461665"/>
          </a:xfrm>
          <a:prstGeom prst="rect">
            <a:avLst/>
          </a:prstGeom>
          <a:noFill/>
        </p:spPr>
        <p:txBody>
          <a:bodyPr wrap="square" rtlCol="0">
            <a:spAutoFit/>
          </a:bodyPr>
          <a:lstStyle/>
          <a:p>
            <a:r>
              <a:rPr lang="en-US" sz="2400" dirty="0" smtClean="0">
                <a:solidFill>
                  <a:srgbClr val="FF9900"/>
                </a:solidFill>
                <a:latin typeface="Arial" pitchFamily="34" charset="0"/>
                <a:cs typeface="Arial" pitchFamily="34" charset="0"/>
              </a:rPr>
              <a:t>Protest.</a:t>
            </a:r>
            <a:endParaRPr lang="en-US" sz="2400" dirty="0">
              <a:solidFill>
                <a:srgbClr val="FF9900"/>
              </a:solidFill>
              <a:latin typeface="Arial" pitchFamily="34" charset="0"/>
              <a:cs typeface="Arial" pitchFamily="34" charset="0"/>
            </a:endParaRP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Picture 1"/>
          <p:cNvPicPr>
            <a:picLocks noChangeAspect="1" noChangeArrowheads="1"/>
          </p:cNvPicPr>
          <p:nvPr/>
        </p:nvPicPr>
        <p:blipFill>
          <a:blip r:embed="rId3" cstate="print"/>
          <a:srcRect r="13240"/>
          <a:stretch>
            <a:fillRect/>
          </a:stretch>
        </p:blipFill>
        <p:spPr bwMode="auto">
          <a:xfrm>
            <a:off x="3505200" y="0"/>
            <a:ext cx="5638800" cy="6858000"/>
          </a:xfrm>
          <a:prstGeom prst="rect">
            <a:avLst/>
          </a:prstGeom>
          <a:noFill/>
          <a:ln w="12700" cap="rnd">
            <a:noFill/>
            <a:round/>
            <a:headEnd/>
            <a:tailEnd/>
          </a:ln>
        </p:spPr>
      </p:pic>
      <p:sp>
        <p:nvSpPr>
          <p:cNvPr id="35842" name="Rectangle 2"/>
          <p:cNvSpPr>
            <a:spLocks/>
          </p:cNvSpPr>
          <p:nvPr/>
        </p:nvSpPr>
        <p:spPr bwMode="auto">
          <a:xfrm>
            <a:off x="762000" y="762000"/>
            <a:ext cx="3746500" cy="469900"/>
          </a:xfrm>
          <a:prstGeom prst="rect">
            <a:avLst/>
          </a:prstGeom>
          <a:noFill/>
          <a:ln w="12700" cap="rnd">
            <a:noFill/>
            <a:round/>
            <a:headEnd type="none" w="med" len="med"/>
            <a:tailEnd type="none" w="med" len="med"/>
          </a:ln>
        </p:spPr>
        <p:txBody>
          <a:bodyPr lIns="38100" tIns="38100" rIns="38100" bIns="38100"/>
          <a:lstStyle/>
          <a:p>
            <a:pPr algn="l"/>
            <a:r>
              <a:rPr lang="en-US" sz="2800">
                <a:solidFill>
                  <a:srgbClr val="F79646"/>
                </a:solidFill>
                <a:latin typeface="Arial Bold" charset="0"/>
                <a:cs typeface="Arial Bold" charset="0"/>
                <a:sym typeface="Arial Bold" charset="0"/>
              </a:rPr>
              <a:t>Pet overpopulation</a:t>
            </a:r>
          </a:p>
        </p:txBody>
      </p:sp>
      <p:sp>
        <p:nvSpPr>
          <p:cNvPr id="35843" name="Rectangle 3"/>
          <p:cNvSpPr>
            <a:spLocks/>
          </p:cNvSpPr>
          <p:nvPr/>
        </p:nvSpPr>
        <p:spPr bwMode="auto">
          <a:xfrm>
            <a:off x="457200" y="1104900"/>
            <a:ext cx="3975100" cy="876300"/>
          </a:xfrm>
          <a:prstGeom prst="rect">
            <a:avLst/>
          </a:prstGeom>
          <a:noFill/>
          <a:ln w="12700" cap="rnd">
            <a:noFill/>
            <a:round/>
            <a:headEnd type="none" w="med" len="med"/>
            <a:tailEnd type="none" w="med" len="med"/>
          </a:ln>
        </p:spPr>
        <p:txBody>
          <a:bodyPr lIns="38100" tIns="38100" rIns="38100" bIns="38100"/>
          <a:lstStyle/>
          <a:p>
            <a:r>
              <a:rPr lang="en-US" sz="1800">
                <a:solidFill>
                  <a:schemeClr val="tx1"/>
                </a:solidFill>
                <a:latin typeface="Lucida Grande" charset="0"/>
                <a:ea typeface="Lucida Grande" charset="0"/>
                <a:cs typeface="Lucida Grande" charset="0"/>
                <a:sym typeface="Lucida Grande" charset="0"/>
              </a:rPr>
              <a:t>is a rising problem in the United States,</a:t>
            </a:r>
          </a:p>
          <a:p>
            <a:r>
              <a:rPr lang="en-US" sz="1800">
                <a:solidFill>
                  <a:schemeClr val="tx1"/>
                </a:solidFill>
                <a:latin typeface="Lucida Grande" charset="0"/>
                <a:ea typeface="Lucida Grande" charset="0"/>
                <a:cs typeface="Lucida Grande" charset="0"/>
                <a:sym typeface="Lucida Grande" charset="0"/>
              </a:rPr>
              <a:t>but it can be resolved by</a:t>
            </a:r>
          </a:p>
        </p:txBody>
      </p:sp>
      <p:sp>
        <p:nvSpPr>
          <p:cNvPr id="35844" name="Rectangle 4"/>
          <p:cNvSpPr>
            <a:spLocks/>
          </p:cNvSpPr>
          <p:nvPr/>
        </p:nvSpPr>
        <p:spPr bwMode="auto">
          <a:xfrm>
            <a:off x="1371600" y="2590800"/>
            <a:ext cx="1806575" cy="469900"/>
          </a:xfrm>
          <a:prstGeom prst="rect">
            <a:avLst/>
          </a:prstGeom>
          <a:noFill/>
          <a:ln w="12700" cap="rnd">
            <a:noFill/>
            <a:round/>
            <a:headEnd type="none" w="med" len="med"/>
            <a:tailEnd type="none" w="med" len="med"/>
          </a:ln>
        </p:spPr>
        <p:txBody>
          <a:bodyPr wrap="none" lIns="38100" tIns="38100" rIns="38100" bIns="38100">
            <a:spAutoFit/>
          </a:bodyPr>
          <a:lstStyle/>
          <a:p>
            <a:pPr algn="l"/>
            <a:r>
              <a:rPr lang="en-US" sz="2800">
                <a:solidFill>
                  <a:srgbClr val="F79646"/>
                </a:solidFill>
                <a:latin typeface="Arial Bold" charset="0"/>
                <a:cs typeface="Arial Bold" charset="0"/>
                <a:sym typeface="Arial Bold" charset="0"/>
              </a:rPr>
              <a:t>Education</a:t>
            </a:r>
          </a:p>
        </p:txBody>
      </p:sp>
    </p:spTree>
  </p:cSld>
  <p:clrMapOvr>
    <a:masterClrMapping/>
  </p:clrMapOvr>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219200" y="2438400"/>
            <a:ext cx="25146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friends.</a:t>
            </a:r>
            <a:endParaRPr lang="en-US" sz="2400" dirty="0">
              <a:solidFill>
                <a:schemeClr val="tx1"/>
              </a:solidFill>
              <a:latin typeface="Arial" pitchFamily="34" charset="0"/>
              <a:cs typeface="Arial" pitchFamily="34" charset="0"/>
            </a:endParaRPr>
          </a:p>
        </p:txBody>
      </p:sp>
      <p:sp>
        <p:nvSpPr>
          <p:cNvPr id="3" name="TextBox 2"/>
          <p:cNvSpPr txBox="1"/>
          <p:nvPr/>
        </p:nvSpPr>
        <p:spPr>
          <a:xfrm>
            <a:off x="3352800" y="2438400"/>
            <a:ext cx="25908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Tell your family.</a:t>
            </a:r>
            <a:endParaRPr lang="en-US" sz="2400" dirty="0">
              <a:solidFill>
                <a:schemeClr val="tx1"/>
              </a:solidFill>
              <a:latin typeface="Arial" pitchFamily="34" charset="0"/>
              <a:cs typeface="Arial" pitchFamily="34" charset="0"/>
            </a:endParaRPr>
          </a:p>
        </p:txBody>
      </p:sp>
      <p:sp>
        <p:nvSpPr>
          <p:cNvPr id="5" name="Rectangle 4"/>
          <p:cNvSpPr/>
          <p:nvPr/>
        </p:nvSpPr>
        <p:spPr>
          <a:xfrm>
            <a:off x="5638800" y="2438400"/>
            <a:ext cx="2856424" cy="461665"/>
          </a:xfrm>
          <a:prstGeom prst="rect">
            <a:avLst/>
          </a:prstGeom>
        </p:spPr>
        <p:txBody>
          <a:bodyPr wrap="none">
            <a:spAutoFit/>
          </a:bodyPr>
          <a:lstStyle/>
          <a:p>
            <a:r>
              <a:rPr lang="en-US" sz="2400" dirty="0" smtClean="0">
                <a:solidFill>
                  <a:schemeClr val="tx1"/>
                </a:solidFill>
                <a:latin typeface="Arial" pitchFamily="34" charset="0"/>
                <a:cs typeface="Arial" pitchFamily="34" charset="0"/>
              </a:rPr>
              <a:t>Tell your neighbors.</a:t>
            </a:r>
            <a:endParaRPr lang="en-US" sz="2400" dirty="0">
              <a:solidFill>
                <a:schemeClr val="tx1"/>
              </a:solidFill>
              <a:latin typeface="Arial" pitchFamily="34" charset="0"/>
              <a:cs typeface="Arial" pitchFamily="34" charset="0"/>
            </a:endParaRPr>
          </a:p>
        </p:txBody>
      </p:sp>
      <p:sp>
        <p:nvSpPr>
          <p:cNvPr id="6" name="TextBox 5"/>
          <p:cNvSpPr txBox="1"/>
          <p:nvPr/>
        </p:nvSpPr>
        <p:spPr>
          <a:xfrm>
            <a:off x="609600" y="2743200"/>
            <a:ext cx="19812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Volunteer.</a:t>
            </a:r>
            <a:endParaRPr lang="en-US" sz="2400" dirty="0">
              <a:solidFill>
                <a:schemeClr val="tx1"/>
              </a:solidFill>
              <a:latin typeface="Arial" pitchFamily="34" charset="0"/>
              <a:cs typeface="Arial" pitchFamily="34" charset="0"/>
            </a:endParaRPr>
          </a:p>
        </p:txBody>
      </p:sp>
      <p:sp>
        <p:nvSpPr>
          <p:cNvPr id="7" name="TextBox 6"/>
          <p:cNvSpPr txBox="1"/>
          <p:nvPr/>
        </p:nvSpPr>
        <p:spPr>
          <a:xfrm>
            <a:off x="1905000" y="2743200"/>
            <a:ext cx="19050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Foster.</a:t>
            </a:r>
            <a:endParaRPr lang="en-US" sz="2400" dirty="0">
              <a:solidFill>
                <a:schemeClr val="tx1"/>
              </a:solidFill>
              <a:latin typeface="Arial" pitchFamily="34" charset="0"/>
              <a:cs typeface="Arial" pitchFamily="34" charset="0"/>
            </a:endParaRPr>
          </a:p>
        </p:txBody>
      </p:sp>
      <p:sp>
        <p:nvSpPr>
          <p:cNvPr id="9" name="TextBox 8"/>
          <p:cNvSpPr txBox="1"/>
          <p:nvPr/>
        </p:nvSpPr>
        <p:spPr>
          <a:xfrm>
            <a:off x="3200400" y="2743200"/>
            <a:ext cx="1447800" cy="461665"/>
          </a:xfrm>
          <a:prstGeom prst="rect">
            <a:avLst/>
          </a:prstGeom>
          <a:noFill/>
        </p:spPr>
        <p:txBody>
          <a:bodyPr wrap="square" rtlCol="0">
            <a:spAutoFit/>
          </a:bodyPr>
          <a:lstStyle/>
          <a:p>
            <a:r>
              <a:rPr lang="en-US" sz="2400" dirty="0" smtClean="0">
                <a:solidFill>
                  <a:schemeClr val="tx1"/>
                </a:solidFill>
                <a:latin typeface="Arial" pitchFamily="34" charset="0"/>
                <a:cs typeface="Arial" pitchFamily="34" charset="0"/>
              </a:rPr>
              <a:t>Protest.</a:t>
            </a:r>
            <a:endParaRPr lang="en-US" sz="2400" dirty="0">
              <a:solidFill>
                <a:schemeClr val="tx1"/>
              </a:solidFill>
              <a:latin typeface="Arial" pitchFamily="34" charset="0"/>
              <a:cs typeface="Arial" pitchFamily="34" charset="0"/>
            </a:endParaRPr>
          </a:p>
        </p:txBody>
      </p:sp>
      <p:sp>
        <p:nvSpPr>
          <p:cNvPr id="8" name="TextBox 7"/>
          <p:cNvSpPr txBox="1"/>
          <p:nvPr/>
        </p:nvSpPr>
        <p:spPr>
          <a:xfrm>
            <a:off x="4343400" y="2743200"/>
            <a:ext cx="4648200" cy="461665"/>
          </a:xfrm>
          <a:prstGeom prst="rect">
            <a:avLst/>
          </a:prstGeom>
          <a:noFill/>
        </p:spPr>
        <p:txBody>
          <a:bodyPr wrap="square" rtlCol="0">
            <a:spAutoFit/>
          </a:bodyPr>
          <a:lstStyle/>
          <a:p>
            <a:r>
              <a:rPr lang="en-US" sz="2400" dirty="0" smtClean="0">
                <a:solidFill>
                  <a:srgbClr val="FF9900"/>
                </a:solidFill>
                <a:latin typeface="Arial" pitchFamily="34" charset="0"/>
                <a:cs typeface="Arial" pitchFamily="34" charset="0"/>
              </a:rPr>
              <a:t>Practice </a:t>
            </a:r>
            <a:r>
              <a:rPr lang="en-US" sz="2400" dirty="0">
                <a:solidFill>
                  <a:srgbClr val="FF9900"/>
                </a:solidFill>
                <a:latin typeface="Arial" pitchFamily="34" charset="0"/>
                <a:cs typeface="Arial" pitchFamily="34" charset="0"/>
              </a:rPr>
              <a:t>r</a:t>
            </a:r>
            <a:r>
              <a:rPr lang="en-US" sz="2400" dirty="0" smtClean="0">
                <a:solidFill>
                  <a:srgbClr val="FF9900"/>
                </a:solidFill>
                <a:latin typeface="Arial" pitchFamily="34" charset="0"/>
                <a:cs typeface="Arial" pitchFamily="34" charset="0"/>
              </a:rPr>
              <a:t>esponsible ownership.</a:t>
            </a:r>
            <a:endParaRPr lang="en-US" sz="2400" dirty="0">
              <a:solidFill>
                <a:srgbClr val="FF9900"/>
              </a:solidFill>
              <a:latin typeface="Arial" pitchFamily="34" charset="0"/>
              <a:cs typeface="Arial" pitchFamily="34" charset="0"/>
            </a:endParaRPr>
          </a:p>
        </p:txBody>
      </p:sp>
    </p:spTree>
  </p:cSld>
  <p:clrMapOvr>
    <a:masterClrMapping/>
  </p:clrMapOvr>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puppy and coal bricks.jpg"/>
          <p:cNvPicPr>
            <a:picLocks noChangeAspect="1"/>
          </p:cNvPicPr>
          <p:nvPr/>
        </p:nvPicPr>
        <p:blipFill>
          <a:blip r:embed="rId3" cstate="print"/>
          <a:srcRect r="5239"/>
          <a:stretch>
            <a:fillRect/>
          </a:stretch>
        </p:blipFill>
        <p:spPr>
          <a:xfrm>
            <a:off x="-1" y="0"/>
            <a:ext cx="9144001" cy="6858000"/>
          </a:xfrm>
          <a:prstGeom prst="rect">
            <a:avLst/>
          </a:prstGeom>
        </p:spPr>
      </p:pic>
      <p:sp>
        <p:nvSpPr>
          <p:cNvPr id="3" name="Rounded Rectangle 2"/>
          <p:cNvSpPr/>
          <p:nvPr/>
        </p:nvSpPr>
        <p:spPr bwMode="auto">
          <a:xfrm>
            <a:off x="2514599" y="1524000"/>
            <a:ext cx="4114801" cy="1066800"/>
          </a:xfrm>
          <a:prstGeom prst="roundRect">
            <a:avLst/>
          </a:prstGeom>
          <a:solidFill>
            <a:schemeClr val="accent1">
              <a:alpha val="69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dirty="0" smtClean="0">
              <a:ln>
                <a:noFill/>
              </a:ln>
              <a:solidFill>
                <a:schemeClr val="bg1"/>
              </a:solidFill>
              <a:effectLst/>
              <a:latin typeface="Arial" pitchFamily="34" charset="0"/>
              <a:cs typeface="Arial" pitchFamily="34" charset="0"/>
              <a:sym typeface="Gill Sans" charset="0"/>
            </a:endParaRPr>
          </a:p>
        </p:txBody>
      </p:sp>
      <p:sp>
        <p:nvSpPr>
          <p:cNvPr id="4" name="TextBox 3"/>
          <p:cNvSpPr txBox="1"/>
          <p:nvPr/>
        </p:nvSpPr>
        <p:spPr>
          <a:xfrm>
            <a:off x="1752600" y="1390471"/>
            <a:ext cx="3581400" cy="1200329"/>
          </a:xfrm>
          <a:prstGeom prst="rect">
            <a:avLst/>
          </a:prstGeom>
          <a:noFill/>
        </p:spPr>
        <p:txBody>
          <a:bodyPr wrap="square" rtlCol="0">
            <a:spAutoFit/>
          </a:bodyPr>
          <a:lstStyle/>
          <a:p>
            <a:r>
              <a:rPr lang="en-US" sz="7200" dirty="0" smtClean="0">
                <a:solidFill>
                  <a:srgbClr val="FF9900"/>
                </a:solidFill>
                <a:latin typeface="Arial" pitchFamily="34" charset="0"/>
                <a:cs typeface="Arial" pitchFamily="34" charset="0"/>
              </a:rPr>
              <a:t>50%</a:t>
            </a:r>
            <a:endParaRPr lang="en-US" sz="7200" dirty="0">
              <a:solidFill>
                <a:srgbClr val="FF9900"/>
              </a:solidFill>
              <a:latin typeface="Arial" pitchFamily="34" charset="0"/>
              <a:cs typeface="Arial" pitchFamily="34" charset="0"/>
            </a:endParaRPr>
          </a:p>
        </p:txBody>
      </p:sp>
      <p:sp>
        <p:nvSpPr>
          <p:cNvPr id="5" name="TextBox 4"/>
          <p:cNvSpPr txBox="1"/>
          <p:nvPr/>
        </p:nvSpPr>
        <p:spPr>
          <a:xfrm>
            <a:off x="4038600" y="1371600"/>
            <a:ext cx="2209800" cy="1015663"/>
          </a:xfrm>
          <a:prstGeom prst="rect">
            <a:avLst/>
          </a:prstGeom>
          <a:noFill/>
        </p:spPr>
        <p:txBody>
          <a:bodyPr wrap="square" rtlCol="0">
            <a:spAutoFit/>
          </a:bodyPr>
          <a:lstStyle/>
          <a:p>
            <a:r>
              <a:rPr lang="en-US" sz="6000" dirty="0" smtClean="0">
                <a:solidFill>
                  <a:schemeClr val="bg1"/>
                </a:solidFill>
                <a:latin typeface="Arial" pitchFamily="34" charset="0"/>
                <a:cs typeface="Arial" pitchFamily="34" charset="0"/>
              </a:rPr>
              <a:t>less</a:t>
            </a:r>
            <a:endParaRPr lang="en-US" sz="6000" dirty="0">
              <a:solidFill>
                <a:schemeClr val="bg1"/>
              </a:solidFill>
              <a:latin typeface="Arial" pitchFamily="34" charset="0"/>
              <a:cs typeface="Arial" pitchFamily="34" charset="0"/>
            </a:endParaRPr>
          </a:p>
        </p:txBody>
      </p:sp>
      <p:sp>
        <p:nvSpPr>
          <p:cNvPr id="6" name="Rectangle 5"/>
          <p:cNvSpPr/>
          <p:nvPr/>
        </p:nvSpPr>
        <p:spPr>
          <a:xfrm>
            <a:off x="4343400" y="2057400"/>
            <a:ext cx="2172390" cy="461665"/>
          </a:xfrm>
          <a:prstGeom prst="rect">
            <a:avLst/>
          </a:prstGeom>
        </p:spPr>
        <p:txBody>
          <a:bodyPr wrap="none">
            <a:spAutoFit/>
          </a:bodyPr>
          <a:lstStyle/>
          <a:p>
            <a:r>
              <a:rPr lang="en-US" sz="2400" dirty="0" smtClean="0">
                <a:solidFill>
                  <a:schemeClr val="bg1"/>
                </a:solidFill>
                <a:latin typeface="Arial" pitchFamily="34" charset="0"/>
                <a:cs typeface="Arial" pitchFamily="34" charset="0"/>
              </a:rPr>
              <a:t>euthanizations</a:t>
            </a:r>
            <a:endParaRPr lang="en-US" sz="2400" dirty="0">
              <a:solidFill>
                <a:schemeClr val="bg1"/>
              </a:solidFill>
              <a:latin typeface="Arial" pitchFamily="34" charset="0"/>
              <a:cs typeface="Arial" pitchFamily="34" charset="0"/>
            </a:endParaRPr>
          </a:p>
        </p:txBody>
      </p:sp>
    </p:spTree>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nose knows.jpg"/>
          <p:cNvPicPr>
            <a:picLocks noChangeAspect="1"/>
          </p:cNvPicPr>
          <p:nvPr/>
        </p:nvPicPr>
        <p:blipFill>
          <a:blip r:embed="rId3" cstate="print"/>
          <a:srcRect l="4118" r="6689"/>
          <a:stretch>
            <a:fillRect/>
          </a:stretch>
        </p:blipFill>
        <p:spPr>
          <a:xfrm>
            <a:off x="0" y="0"/>
            <a:ext cx="9144000" cy="6858000"/>
          </a:xfrm>
          <a:prstGeom prst="rect">
            <a:avLst/>
          </a:prstGeom>
        </p:spPr>
      </p:pic>
      <p:sp>
        <p:nvSpPr>
          <p:cNvPr id="6" name="TextBox 5"/>
          <p:cNvSpPr txBox="1"/>
          <p:nvPr/>
        </p:nvSpPr>
        <p:spPr>
          <a:xfrm>
            <a:off x="2971800" y="4953000"/>
            <a:ext cx="4114800" cy="738664"/>
          </a:xfrm>
          <a:prstGeom prst="rect">
            <a:avLst/>
          </a:prstGeom>
          <a:noFill/>
          <a:effectLst>
            <a:outerShdw blurRad="50800" dist="38100" dir="2700000" algn="tl" rotWithShape="0">
              <a:prstClr val="black">
                <a:alpha val="40000"/>
              </a:prstClr>
            </a:outerShdw>
          </a:effectLst>
        </p:spPr>
        <p:txBody>
          <a:bodyPr wrap="square" rtlCol="0">
            <a:spAutoFit/>
          </a:bodyPr>
          <a:lstStyle/>
          <a:p>
            <a:r>
              <a:rPr lang="en-US" dirty="0" smtClean="0">
                <a:solidFill>
                  <a:schemeClr val="bg1"/>
                </a:solidFill>
              </a:rPr>
              <a:t>Saving </a:t>
            </a:r>
            <a:r>
              <a:rPr lang="en-US" b="1" dirty="0" smtClean="0">
                <a:solidFill>
                  <a:srgbClr val="FF9900"/>
                </a:solidFill>
              </a:rPr>
              <a:t>lives</a:t>
            </a:r>
            <a:r>
              <a:rPr lang="en-US" dirty="0" smtClean="0">
                <a:solidFill>
                  <a:schemeClr val="bg1"/>
                </a:solidFill>
              </a:rPr>
              <a:t>.</a:t>
            </a:r>
            <a:endParaRPr lang="en-US" dirty="0">
              <a:solidFill>
                <a:schemeClr val="bg1"/>
              </a:solidFill>
            </a:endParaRPr>
          </a:p>
        </p:txBody>
      </p:sp>
    </p:spTree>
  </p:cSld>
  <p:clrMapOvr>
    <a:masterClrMapping/>
  </p:clrMapOvr>
  <p:transition/>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28800" y="2819400"/>
            <a:ext cx="5486400" cy="830997"/>
          </a:xfrm>
          <a:prstGeom prst="rect">
            <a:avLst/>
          </a:prstGeom>
          <a:noFill/>
        </p:spPr>
        <p:txBody>
          <a:bodyPr wrap="square" rtlCol="0">
            <a:spAutoFit/>
          </a:bodyPr>
          <a:lstStyle/>
          <a:p>
            <a:r>
              <a:rPr lang="en-US" sz="4800" dirty="0" smtClean="0">
                <a:solidFill>
                  <a:srgbClr val="FF9933"/>
                </a:solidFill>
                <a:latin typeface="Arial" pitchFamily="34" charset="0"/>
                <a:cs typeface="Arial" pitchFamily="34" charset="0"/>
              </a:rPr>
              <a:t>Volunteer</a:t>
            </a:r>
            <a:r>
              <a:rPr lang="en-US" sz="4800" dirty="0" smtClean="0">
                <a:latin typeface="Arial" pitchFamily="34" charset="0"/>
                <a:cs typeface="Arial" pitchFamily="34" charset="0"/>
              </a:rPr>
              <a:t> Project</a:t>
            </a:r>
            <a:endParaRPr lang="en-US" sz="4800" dirty="0">
              <a:latin typeface="Arial" pitchFamily="34" charset="0"/>
              <a:cs typeface="Arial" pitchFamily="34" charset="0"/>
            </a:endParaRPr>
          </a:p>
        </p:txBody>
      </p:sp>
    </p:spTree>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Picture 8" descr="JazzyStretchie 081.jpg"/>
          <p:cNvPicPr>
            <a:picLocks noChangeAspect="1"/>
          </p:cNvPicPr>
          <p:nvPr/>
        </p:nvPicPr>
        <p:blipFill>
          <a:blip r:embed="rId3" cstate="print"/>
          <a:stretch>
            <a:fillRect/>
          </a:stretch>
        </p:blipFill>
        <p:spPr>
          <a:xfrm>
            <a:off x="0" y="0"/>
            <a:ext cx="9144000" cy="6858000"/>
          </a:xfrm>
          <a:prstGeom prst="rect">
            <a:avLst/>
          </a:prstGeom>
        </p:spPr>
      </p:pic>
      <p:sp>
        <p:nvSpPr>
          <p:cNvPr id="10" name="Rounded Rectangle 9"/>
          <p:cNvSpPr/>
          <p:nvPr/>
        </p:nvSpPr>
        <p:spPr bwMode="auto">
          <a:xfrm>
            <a:off x="914400" y="457200"/>
            <a:ext cx="5715000" cy="762000"/>
          </a:xfrm>
          <a:prstGeom prst="roundRect">
            <a:avLst/>
          </a:prstGeom>
          <a:solidFill>
            <a:schemeClr val="accent1">
              <a:alpha val="71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11" name="TextBox 10"/>
          <p:cNvSpPr txBox="1"/>
          <p:nvPr/>
        </p:nvSpPr>
        <p:spPr>
          <a:xfrm>
            <a:off x="609600" y="533400"/>
            <a:ext cx="6400800" cy="646331"/>
          </a:xfrm>
          <a:prstGeom prst="rect">
            <a:avLst/>
          </a:prstGeom>
          <a:noFill/>
        </p:spPr>
        <p:txBody>
          <a:bodyPr wrap="square" rtlCol="0">
            <a:spAutoFit/>
          </a:bodyPr>
          <a:lstStyle/>
          <a:p>
            <a:r>
              <a:rPr lang="en-US" sz="3600" dirty="0" smtClean="0">
                <a:solidFill>
                  <a:srgbClr val="FF9933"/>
                </a:solidFill>
                <a:latin typeface="Arial" pitchFamily="34" charset="0"/>
                <a:cs typeface="Arial" pitchFamily="34" charset="0"/>
              </a:rPr>
              <a:t>Almost Home </a:t>
            </a:r>
            <a:r>
              <a:rPr lang="en-US" sz="3600" dirty="0" smtClean="0">
                <a:solidFill>
                  <a:schemeClr val="bg1"/>
                </a:solidFill>
                <a:latin typeface="Arial" pitchFamily="34" charset="0"/>
                <a:cs typeface="Arial" pitchFamily="34" charset="0"/>
              </a:rPr>
              <a:t>Dog Rescue</a:t>
            </a:r>
            <a:endParaRPr lang="en-US" sz="3600" dirty="0">
              <a:solidFill>
                <a:schemeClr val="bg1"/>
              </a:solidFill>
              <a:latin typeface="Arial" pitchFamily="34" charset="0"/>
              <a:cs typeface="Arial" pitchFamily="34" charset="0"/>
            </a:endParaRPr>
          </a:p>
        </p:txBody>
      </p:sp>
    </p:spTree>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JazzyStretchie 083.jpg"/>
          <p:cNvPicPr>
            <a:picLocks noChangeAspect="1"/>
          </p:cNvPicPr>
          <p:nvPr/>
        </p:nvPicPr>
        <p:blipFill>
          <a:blip r:embed="rId3" cstate="print"/>
          <a:stretch>
            <a:fillRect/>
          </a:stretch>
        </p:blipFill>
        <p:spPr>
          <a:xfrm>
            <a:off x="0" y="0"/>
            <a:ext cx="9144000" cy="6858000"/>
          </a:xfrm>
          <a:prstGeom prst="rect">
            <a:avLst/>
          </a:prstGeom>
        </p:spPr>
      </p:pic>
      <p:sp>
        <p:nvSpPr>
          <p:cNvPr id="5" name="Rounded Rectangle 4"/>
          <p:cNvSpPr/>
          <p:nvPr/>
        </p:nvSpPr>
        <p:spPr bwMode="auto">
          <a:xfrm>
            <a:off x="5257800" y="685800"/>
            <a:ext cx="3200400" cy="1066800"/>
          </a:xfrm>
          <a:prstGeom prst="roundRect">
            <a:avLst/>
          </a:prstGeom>
          <a:solidFill>
            <a:schemeClr val="accent1">
              <a:alpha val="87000"/>
            </a:schemeClr>
          </a:solidFill>
          <a:ln w="254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endParaRPr>
          </a:p>
        </p:txBody>
      </p:sp>
      <p:sp>
        <p:nvSpPr>
          <p:cNvPr id="6" name="TextBox 5"/>
          <p:cNvSpPr txBox="1"/>
          <p:nvPr/>
        </p:nvSpPr>
        <p:spPr>
          <a:xfrm>
            <a:off x="4724400" y="644604"/>
            <a:ext cx="4191000" cy="1107996"/>
          </a:xfrm>
          <a:prstGeom prst="rect">
            <a:avLst/>
          </a:prstGeom>
          <a:noFill/>
        </p:spPr>
        <p:txBody>
          <a:bodyPr wrap="square" rtlCol="0">
            <a:spAutoFit/>
          </a:bodyPr>
          <a:lstStyle/>
          <a:p>
            <a:r>
              <a:rPr lang="en-US" sz="6600" dirty="0" smtClean="0">
                <a:solidFill>
                  <a:srgbClr val="FF9933"/>
                </a:solidFill>
                <a:latin typeface="Arial" pitchFamily="34" charset="0"/>
                <a:cs typeface="Arial" pitchFamily="34" charset="0"/>
              </a:rPr>
              <a:t>Willow</a:t>
            </a:r>
            <a:endParaRPr lang="en-US" sz="6600" dirty="0">
              <a:solidFill>
                <a:srgbClr val="FF9933"/>
              </a:solidFill>
              <a:latin typeface="Arial" pitchFamily="34" charset="0"/>
              <a:cs typeface="Arial" pitchFamily="34" charset="0"/>
            </a:endParaRPr>
          </a:p>
        </p:txBody>
      </p:sp>
    </p:spTree>
  </p:cSld>
  <p:clrMapOvr>
    <a:masterClrMapping/>
  </p:clrMapOvr>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JazzyStretchie 084.jp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extBox 1"/>
          <p:cNvSpPr txBox="1"/>
          <p:nvPr/>
        </p:nvSpPr>
        <p:spPr>
          <a:xfrm>
            <a:off x="1752600" y="2438400"/>
            <a:ext cx="5562600" cy="1015663"/>
          </a:xfrm>
          <a:prstGeom prst="rect">
            <a:avLst/>
          </a:prstGeom>
          <a:noFill/>
        </p:spPr>
        <p:txBody>
          <a:bodyPr wrap="square" rtlCol="0">
            <a:spAutoFit/>
          </a:bodyPr>
          <a:lstStyle/>
          <a:p>
            <a:r>
              <a:rPr lang="en-US" sz="6000" dirty="0" smtClean="0">
                <a:solidFill>
                  <a:srgbClr val="FF9933"/>
                </a:solidFill>
                <a:latin typeface="Arial" pitchFamily="34" charset="0"/>
                <a:cs typeface="Arial" pitchFamily="34" charset="0"/>
              </a:rPr>
              <a:t>Foster Parent</a:t>
            </a:r>
            <a:endParaRPr lang="en-US" sz="6000" dirty="0">
              <a:solidFill>
                <a:srgbClr val="FF9933"/>
              </a:solidFill>
              <a:latin typeface="Arial" pitchFamily="34" charset="0"/>
              <a:cs typeface="Arial" pitchFamily="34" charset="0"/>
            </a:endParaRPr>
          </a:p>
        </p:txBody>
      </p:sp>
    </p:spTree>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Tia Meet and Greet #1 010.jp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89" name="Picture 1"/>
          <p:cNvPicPr>
            <a:picLocks noChangeAspect="1" noChangeArrowheads="1"/>
          </p:cNvPicPr>
          <p:nvPr/>
        </p:nvPicPr>
        <p:blipFill>
          <a:blip r:embed="rId3" cstate="print"/>
          <a:srcRect r="13240"/>
          <a:stretch>
            <a:fillRect/>
          </a:stretch>
        </p:blipFill>
        <p:spPr bwMode="auto">
          <a:xfrm>
            <a:off x="3505200" y="0"/>
            <a:ext cx="5638800" cy="6858000"/>
          </a:xfrm>
          <a:prstGeom prst="rect">
            <a:avLst/>
          </a:prstGeom>
          <a:noFill/>
          <a:ln w="12700" cap="rnd">
            <a:noFill/>
            <a:round/>
            <a:headEnd/>
            <a:tailEnd/>
          </a:ln>
        </p:spPr>
      </p:pic>
      <p:sp>
        <p:nvSpPr>
          <p:cNvPr id="37890" name="Rectangle 2"/>
          <p:cNvSpPr>
            <a:spLocks/>
          </p:cNvSpPr>
          <p:nvPr/>
        </p:nvSpPr>
        <p:spPr bwMode="auto">
          <a:xfrm>
            <a:off x="762000" y="762000"/>
            <a:ext cx="3746500" cy="469900"/>
          </a:xfrm>
          <a:prstGeom prst="rect">
            <a:avLst/>
          </a:prstGeom>
          <a:noFill/>
          <a:ln w="12700" cap="rnd">
            <a:noFill/>
            <a:round/>
            <a:headEnd type="none" w="med" len="med"/>
            <a:tailEnd type="none" w="med" len="med"/>
          </a:ln>
        </p:spPr>
        <p:txBody>
          <a:bodyPr lIns="38100" tIns="38100" rIns="38100" bIns="38100"/>
          <a:lstStyle/>
          <a:p>
            <a:pPr algn="l"/>
            <a:r>
              <a:rPr lang="en-US" sz="2800">
                <a:solidFill>
                  <a:srgbClr val="F79646"/>
                </a:solidFill>
                <a:latin typeface="Arial Bold" charset="0"/>
                <a:cs typeface="Arial Bold" charset="0"/>
                <a:sym typeface="Arial Bold" charset="0"/>
              </a:rPr>
              <a:t>Pet overpopulation</a:t>
            </a:r>
          </a:p>
        </p:txBody>
      </p:sp>
      <p:sp>
        <p:nvSpPr>
          <p:cNvPr id="37891" name="Rectangle 3"/>
          <p:cNvSpPr>
            <a:spLocks/>
          </p:cNvSpPr>
          <p:nvPr/>
        </p:nvSpPr>
        <p:spPr bwMode="auto">
          <a:xfrm>
            <a:off x="457200" y="1104900"/>
            <a:ext cx="3975100" cy="876300"/>
          </a:xfrm>
          <a:prstGeom prst="rect">
            <a:avLst/>
          </a:prstGeom>
          <a:noFill/>
          <a:ln w="12700" cap="rnd">
            <a:noFill/>
            <a:round/>
            <a:headEnd type="none" w="med" len="med"/>
            <a:tailEnd type="none" w="med" len="med"/>
          </a:ln>
        </p:spPr>
        <p:txBody>
          <a:bodyPr lIns="38100" tIns="38100" rIns="38100" bIns="38100"/>
          <a:lstStyle/>
          <a:p>
            <a:r>
              <a:rPr lang="en-US" sz="1800">
                <a:solidFill>
                  <a:schemeClr val="tx1"/>
                </a:solidFill>
                <a:latin typeface="Lucida Grande" charset="0"/>
                <a:ea typeface="Lucida Grande" charset="0"/>
                <a:cs typeface="Lucida Grande" charset="0"/>
                <a:sym typeface="Lucida Grande" charset="0"/>
              </a:rPr>
              <a:t>is a rising problem in the United States,</a:t>
            </a:r>
          </a:p>
          <a:p>
            <a:r>
              <a:rPr lang="en-US" sz="1800">
                <a:solidFill>
                  <a:schemeClr val="tx1"/>
                </a:solidFill>
                <a:latin typeface="Lucida Grande" charset="0"/>
                <a:ea typeface="Lucida Grande" charset="0"/>
                <a:cs typeface="Lucida Grande" charset="0"/>
                <a:sym typeface="Lucida Grande" charset="0"/>
              </a:rPr>
              <a:t>but it can be resolved by</a:t>
            </a:r>
          </a:p>
        </p:txBody>
      </p:sp>
      <p:sp>
        <p:nvSpPr>
          <p:cNvPr id="37892" name="Rectangle 4"/>
          <p:cNvSpPr>
            <a:spLocks/>
          </p:cNvSpPr>
          <p:nvPr/>
        </p:nvSpPr>
        <p:spPr bwMode="auto">
          <a:xfrm>
            <a:off x="1435100" y="2590800"/>
            <a:ext cx="1806575" cy="1282700"/>
          </a:xfrm>
          <a:prstGeom prst="rect">
            <a:avLst/>
          </a:prstGeom>
          <a:noFill/>
          <a:ln w="12700" cap="rnd">
            <a:noFill/>
            <a:round/>
            <a:headEnd type="none" w="med" len="med"/>
            <a:tailEnd type="none" w="med" len="med"/>
          </a:ln>
        </p:spPr>
        <p:txBody>
          <a:bodyPr wrap="none" lIns="38100" tIns="38100" rIns="38100" bIns="38100">
            <a:spAutoFit/>
          </a:bodyPr>
          <a:lstStyle/>
          <a:p>
            <a:r>
              <a:rPr lang="en-US" sz="2800">
                <a:solidFill>
                  <a:srgbClr val="F79646"/>
                </a:solidFill>
                <a:latin typeface="Arial Bold" charset="0"/>
                <a:cs typeface="Arial Bold" charset="0"/>
                <a:sym typeface="Arial Bold" charset="0"/>
              </a:rPr>
              <a:t>Education</a:t>
            </a:r>
            <a:endParaRPr lang="en-US" sz="1800">
              <a:solidFill>
                <a:schemeClr val="tx1"/>
              </a:solidFill>
              <a:latin typeface="Lucida Grande" charset="0"/>
              <a:ea typeface="Lucida Grande" charset="0"/>
              <a:cs typeface="Lucida Grande" charset="0"/>
              <a:sym typeface="Lucida Grande" charset="0"/>
            </a:endParaRPr>
          </a:p>
          <a:p>
            <a:endParaRPr lang="en-US" sz="2800">
              <a:solidFill>
                <a:srgbClr val="F79646"/>
              </a:solidFill>
              <a:latin typeface="Arial Bold" charset="0"/>
              <a:ea typeface="Lucida Grande" charset="0"/>
              <a:cs typeface="Lucida Grande" charset="0"/>
              <a:sym typeface="Arial Bold" charset="0"/>
            </a:endParaRPr>
          </a:p>
          <a:p>
            <a:r>
              <a:rPr lang="en-US" sz="2800">
                <a:solidFill>
                  <a:srgbClr val="F79646"/>
                </a:solidFill>
                <a:latin typeface="Arial Bold" charset="0"/>
                <a:cs typeface="Arial Bold" charset="0"/>
                <a:sym typeface="Arial Bold" charset="0"/>
              </a:rPr>
              <a:t>Adoption</a:t>
            </a:r>
          </a:p>
        </p:txBody>
      </p:sp>
    </p:spTree>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 name="Picture 1" descr="Tia Meet and Greet #1 001.jpg"/>
          <p:cNvPicPr>
            <a:picLocks noChangeAspect="1"/>
          </p:cNvPicPr>
          <p:nvPr/>
        </p:nvPicPr>
        <p:blipFill>
          <a:blip r:embed="rId3" cstate="print"/>
          <a:stretch>
            <a:fillRect/>
          </a:stretch>
        </p:blipFill>
        <p:spPr>
          <a:xfrm>
            <a:off x="0" y="0"/>
            <a:ext cx="4796213" cy="6858000"/>
          </a:xfrm>
          <a:prstGeom prst="rect">
            <a:avLst/>
          </a:prstGeom>
        </p:spPr>
      </p:pic>
    </p:spTree>
  </p:cSld>
  <p:clrMapOvr>
    <a:masterClrMapping/>
  </p:clrMapOvr>
  <p:transition/>
</p:sld>
</file>

<file path=ppt/slides/slide81.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Picture 3" descr="Tia Meet and Greet #1 004.jpg"/>
          <p:cNvPicPr>
            <a:picLocks noChangeAspect="1"/>
          </p:cNvPicPr>
          <p:nvPr/>
        </p:nvPicPr>
        <p:blipFill>
          <a:blip r:embed="rId3" cstate="print"/>
          <a:stretch>
            <a:fillRect/>
          </a:stretch>
        </p:blipFill>
        <p:spPr>
          <a:xfrm>
            <a:off x="0" y="0"/>
            <a:ext cx="9144000" cy="6858000"/>
          </a:xfrm>
          <a:prstGeom prst="rect">
            <a:avLst/>
          </a:prstGeom>
        </p:spPr>
      </p:pic>
    </p:spTree>
  </p:cSld>
  <p:clrMapOvr>
    <a:masterClrMapping/>
  </p:clrMapOvr>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362200" y="2514600"/>
            <a:ext cx="4495800" cy="1107996"/>
          </a:xfrm>
          <a:prstGeom prst="rect">
            <a:avLst/>
          </a:prstGeom>
          <a:noFill/>
        </p:spPr>
        <p:txBody>
          <a:bodyPr wrap="square" rtlCol="0">
            <a:spAutoFit/>
          </a:bodyPr>
          <a:lstStyle/>
          <a:p>
            <a:r>
              <a:rPr lang="en-US" sz="6600" dirty="0" smtClean="0">
                <a:latin typeface="Arial" pitchFamily="34" charset="0"/>
                <a:cs typeface="Arial" pitchFamily="34" charset="0"/>
              </a:rPr>
              <a:t>Thank you!</a:t>
            </a:r>
            <a:endParaRPr lang="en-US" sz="6600" dirty="0">
              <a:latin typeface="Arial" pitchFamily="34" charset="0"/>
              <a:cs typeface="Arial" pitchFamily="34" charset="0"/>
            </a:endParaRPr>
          </a:p>
        </p:txBody>
      </p:sp>
    </p:spTree>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228600"/>
            <a:ext cx="6172200" cy="769441"/>
          </a:xfrm>
          <a:prstGeom prst="rect">
            <a:avLst/>
          </a:prstGeom>
        </p:spPr>
        <p:txBody>
          <a:bodyPr wrap="square">
            <a:spAutoFit/>
          </a:bodyPr>
          <a:lstStyle/>
          <a:p>
            <a:pPr algn="l"/>
            <a:r>
              <a:rPr lang="en-US" sz="1100" dirty="0" smtClean="0"/>
              <a:t>American Humane Association. "Pet Overpopulation." </a:t>
            </a:r>
            <a:r>
              <a:rPr lang="en-US" sz="1100" i="1" dirty="0" smtClean="0"/>
              <a:t>American Humane Association</a:t>
            </a:r>
            <a:r>
              <a:rPr lang="en-US" sz="1100" dirty="0" smtClean="0"/>
              <a:t>. </a:t>
            </a:r>
            <a:br>
              <a:rPr lang="en-US" sz="1100" dirty="0" smtClean="0"/>
            </a:br>
            <a:r>
              <a:rPr lang="en-US" sz="1100" dirty="0" smtClean="0"/>
              <a:t>     American Humane Assn., 2011. Web. 4 Oct. 2011. </a:t>
            </a:r>
            <a:br>
              <a:rPr lang="en-US" sz="1100" dirty="0" smtClean="0"/>
            </a:br>
            <a:r>
              <a:rPr lang="en-US" sz="1100" dirty="0" smtClean="0"/>
              <a:t>     &lt;http://www.americanhumane.org/animals/adoption-pet-care/issues-information/ </a:t>
            </a:r>
            <a:br>
              <a:rPr lang="en-US" sz="1100" dirty="0" smtClean="0"/>
            </a:br>
            <a:r>
              <a:rPr lang="en-US" sz="1100" dirty="0" smtClean="0"/>
              <a:t>     pet-overpopulation.html&gt;. </a:t>
            </a:r>
            <a:endParaRPr lang="en-US" sz="1100" dirty="0"/>
          </a:p>
        </p:txBody>
      </p:sp>
      <p:sp>
        <p:nvSpPr>
          <p:cNvPr id="4" name="Rectangle 3"/>
          <p:cNvSpPr/>
          <p:nvPr/>
        </p:nvSpPr>
        <p:spPr>
          <a:xfrm>
            <a:off x="0" y="1066800"/>
            <a:ext cx="4572000" cy="430887"/>
          </a:xfrm>
          <a:prstGeom prst="rect">
            <a:avLst/>
          </a:prstGeom>
        </p:spPr>
        <p:txBody>
          <a:bodyPr>
            <a:spAutoFit/>
          </a:bodyPr>
          <a:lstStyle/>
          <a:p>
            <a:pPr algn="l"/>
            <a:r>
              <a:rPr lang="en-US" sz="1100" dirty="0" smtClean="0"/>
              <a:t>"Autumn." </a:t>
            </a:r>
            <a:r>
              <a:rPr lang="en-US" sz="1100" i="1" dirty="0" smtClean="0"/>
              <a:t>Just For Once</a:t>
            </a:r>
            <a:r>
              <a:rPr lang="en-US" sz="1100" dirty="0" smtClean="0"/>
              <a:t>. 2007. </a:t>
            </a:r>
            <a:r>
              <a:rPr lang="en-US" sz="1100" i="1" dirty="0" err="1" smtClean="0"/>
              <a:t>Jamendo</a:t>
            </a:r>
            <a:r>
              <a:rPr lang="en-US" sz="1100" dirty="0" smtClean="0"/>
              <a:t>. Web. 1 Dec. 2011. </a:t>
            </a:r>
            <a:br>
              <a:rPr lang="en-US" sz="1100" dirty="0" smtClean="0"/>
            </a:br>
            <a:r>
              <a:rPr lang="en-US" sz="1100" dirty="0" smtClean="0"/>
              <a:t>     &lt;http://www.jamendo.com/en/album/6943&gt;. </a:t>
            </a:r>
            <a:endParaRPr lang="en-US" sz="1100" dirty="0"/>
          </a:p>
        </p:txBody>
      </p:sp>
      <p:sp>
        <p:nvSpPr>
          <p:cNvPr id="5" name="Rectangle 4"/>
          <p:cNvSpPr/>
          <p:nvPr/>
        </p:nvSpPr>
        <p:spPr>
          <a:xfrm>
            <a:off x="0" y="1524000"/>
            <a:ext cx="5410200" cy="430887"/>
          </a:xfrm>
          <a:prstGeom prst="rect">
            <a:avLst/>
          </a:prstGeom>
        </p:spPr>
        <p:txBody>
          <a:bodyPr wrap="square">
            <a:spAutoFit/>
          </a:bodyPr>
          <a:lstStyle/>
          <a:p>
            <a:pPr algn="l"/>
            <a:r>
              <a:rPr lang="en-US" sz="1100" dirty="0" err="1" smtClean="0"/>
              <a:t>Beckner</a:t>
            </a:r>
            <a:r>
              <a:rPr lang="en-US" sz="1100" dirty="0" smtClean="0"/>
              <a:t>, Scott. </a:t>
            </a:r>
            <a:r>
              <a:rPr lang="en-US" sz="1100" i="1" dirty="0" smtClean="0"/>
              <a:t>Quite a Handful</a:t>
            </a:r>
            <a:r>
              <a:rPr lang="en-US" sz="1100" dirty="0" smtClean="0"/>
              <a:t>. </a:t>
            </a:r>
            <a:r>
              <a:rPr lang="en-US" sz="1100" dirty="0" err="1" smtClean="0"/>
              <a:t>N.d</a:t>
            </a:r>
            <a:r>
              <a:rPr lang="en-US" sz="1100" dirty="0" smtClean="0"/>
              <a:t>. </a:t>
            </a:r>
            <a:r>
              <a:rPr lang="en-US" sz="1100" i="1" dirty="0" err="1" smtClean="0"/>
              <a:t>Flickr</a:t>
            </a:r>
            <a:r>
              <a:rPr lang="en-US" sz="1100" dirty="0" smtClean="0"/>
              <a:t>. Yahoo, </a:t>
            </a:r>
            <a:r>
              <a:rPr lang="en-US" sz="1100" dirty="0" err="1" smtClean="0"/>
              <a:t>n.d</a:t>
            </a:r>
            <a:r>
              <a:rPr lang="en-US" sz="1100" dirty="0" smtClean="0"/>
              <a:t>. Web. 6 Dec. 2011. </a:t>
            </a:r>
            <a:br>
              <a:rPr lang="en-US" sz="1100" dirty="0" smtClean="0"/>
            </a:br>
            <a:r>
              <a:rPr lang="en-US" sz="1100" dirty="0" smtClean="0"/>
              <a:t>     &lt;http://www.flickr.com/photos/29949904@N00/481792646&gt;. </a:t>
            </a:r>
            <a:endParaRPr lang="en-US" sz="1100" dirty="0"/>
          </a:p>
        </p:txBody>
      </p:sp>
      <p:sp>
        <p:nvSpPr>
          <p:cNvPr id="6" name="Rectangle 5"/>
          <p:cNvSpPr/>
          <p:nvPr/>
        </p:nvSpPr>
        <p:spPr>
          <a:xfrm>
            <a:off x="0" y="1981200"/>
            <a:ext cx="7467600" cy="769441"/>
          </a:xfrm>
          <a:prstGeom prst="rect">
            <a:avLst/>
          </a:prstGeom>
        </p:spPr>
        <p:txBody>
          <a:bodyPr wrap="square">
            <a:spAutoFit/>
          </a:bodyPr>
          <a:lstStyle/>
          <a:p>
            <a:pPr algn="l"/>
            <a:r>
              <a:rPr lang="en-US" sz="1100" dirty="0" err="1" smtClean="0"/>
              <a:t>Boks</a:t>
            </a:r>
            <a:r>
              <a:rPr lang="en-US" sz="1100" dirty="0" smtClean="0"/>
              <a:t>, Ed. "Saving Man's Best Friends." </a:t>
            </a:r>
            <a:r>
              <a:rPr lang="en-US" sz="1100" i="1" dirty="0" smtClean="0"/>
              <a:t>USA Today</a:t>
            </a:r>
            <a:r>
              <a:rPr lang="en-US" sz="1100" dirty="0" smtClean="0"/>
              <a:t> (2005): n. </a:t>
            </a:r>
            <a:r>
              <a:rPr lang="en-US" sz="1100" dirty="0" err="1" smtClean="0"/>
              <a:t>pag</a:t>
            </a:r>
            <a:r>
              <a:rPr lang="en-US" sz="1100" dirty="0" smtClean="0"/>
              <a:t>. </a:t>
            </a:r>
            <a:r>
              <a:rPr lang="en-US" sz="1100" i="1" dirty="0" smtClean="0"/>
              <a:t>Wilson </a:t>
            </a:r>
            <a:r>
              <a:rPr lang="en-US" sz="1100" i="1" dirty="0" err="1" smtClean="0"/>
              <a:t>OmniFile</a:t>
            </a:r>
            <a:r>
              <a:rPr lang="en-US" sz="1100" i="1" dirty="0" smtClean="0"/>
              <a:t> </a:t>
            </a:r>
            <a:r>
              <a:rPr lang="en-US" sz="1100" dirty="0" smtClean="0"/>
              <a:t/>
            </a:r>
            <a:br>
              <a:rPr lang="en-US" sz="1100" dirty="0" smtClean="0"/>
            </a:br>
            <a:r>
              <a:rPr lang="en-US" sz="1100" dirty="0" smtClean="0"/>
              <a:t>     </a:t>
            </a:r>
            <a:r>
              <a:rPr lang="en-US" sz="1100" i="1" dirty="0" smtClean="0"/>
              <a:t>Full Text Select Edition</a:t>
            </a:r>
            <a:r>
              <a:rPr lang="en-US" sz="1100" dirty="0" smtClean="0"/>
              <a:t>. Web. 10 Oct. 2011. </a:t>
            </a:r>
            <a:br>
              <a:rPr lang="en-US" sz="1100" dirty="0" smtClean="0"/>
            </a:br>
            <a:r>
              <a:rPr lang="en-US" sz="1100" dirty="0" smtClean="0"/>
              <a:t>     &lt;http://vnweb.hwwilsonweb.com/hww/results/getResults.jhtml?_DARGS=/hww/ </a:t>
            </a:r>
            <a:br>
              <a:rPr lang="en-US" sz="1100" dirty="0" smtClean="0"/>
            </a:br>
            <a:r>
              <a:rPr lang="en-US" sz="1100" dirty="0" smtClean="0"/>
              <a:t>     results/results_common.jhtml.35&gt;. </a:t>
            </a:r>
            <a:endParaRPr lang="en-US" sz="1100" dirty="0"/>
          </a:p>
        </p:txBody>
      </p:sp>
      <p:sp>
        <p:nvSpPr>
          <p:cNvPr id="7" name="Rectangle 6"/>
          <p:cNvSpPr/>
          <p:nvPr/>
        </p:nvSpPr>
        <p:spPr>
          <a:xfrm>
            <a:off x="0" y="2819400"/>
            <a:ext cx="7239000" cy="600164"/>
          </a:xfrm>
          <a:prstGeom prst="rect">
            <a:avLst/>
          </a:prstGeom>
        </p:spPr>
        <p:txBody>
          <a:bodyPr wrap="square">
            <a:spAutoFit/>
          </a:bodyPr>
          <a:lstStyle/>
          <a:p>
            <a:pPr algn="l"/>
            <a:r>
              <a:rPr lang="en-US" sz="1100" dirty="0" smtClean="0"/>
              <a:t>Buckley, Heather. Slum Dogs. 9 Sept. 2010. </a:t>
            </a:r>
            <a:r>
              <a:rPr lang="en-US" sz="1100" i="1" dirty="0" err="1" smtClean="0"/>
              <a:t>Flickr</a:t>
            </a:r>
            <a:r>
              <a:rPr lang="en-US" sz="1100" dirty="0" smtClean="0"/>
              <a:t>. Yahoo, </a:t>
            </a:r>
            <a:r>
              <a:rPr lang="en-US" sz="1100" dirty="0" err="1" smtClean="0"/>
              <a:t>n.d</a:t>
            </a:r>
            <a:r>
              <a:rPr lang="en-US" sz="1100" dirty="0" smtClean="0"/>
              <a:t>. Web. 16 Dec. </a:t>
            </a:r>
            <a:br>
              <a:rPr lang="en-US" sz="1100" dirty="0" smtClean="0"/>
            </a:br>
            <a:r>
              <a:rPr lang="en-US" sz="1100" dirty="0" smtClean="0"/>
              <a:t>     2011. &lt;http://www.flickr.com/photos/heatherbuckley/5075065544/in/ </a:t>
            </a:r>
            <a:br>
              <a:rPr lang="en-US" sz="1100" dirty="0" smtClean="0"/>
            </a:br>
            <a:r>
              <a:rPr lang="en-US" sz="1100" dirty="0" smtClean="0"/>
              <a:t>     </a:t>
            </a:r>
            <a:r>
              <a:rPr lang="en-US" sz="1100" dirty="0" err="1" smtClean="0"/>
              <a:t>photostream</a:t>
            </a:r>
            <a:r>
              <a:rPr lang="en-US" sz="1100" dirty="0" smtClean="0"/>
              <a:t>/&gt;. </a:t>
            </a:r>
            <a:endParaRPr lang="en-US" sz="1100" dirty="0"/>
          </a:p>
        </p:txBody>
      </p:sp>
      <p:sp>
        <p:nvSpPr>
          <p:cNvPr id="8" name="Rectangle 7"/>
          <p:cNvSpPr/>
          <p:nvPr/>
        </p:nvSpPr>
        <p:spPr>
          <a:xfrm>
            <a:off x="0" y="3505200"/>
            <a:ext cx="5791200" cy="430887"/>
          </a:xfrm>
          <a:prstGeom prst="rect">
            <a:avLst/>
          </a:prstGeom>
        </p:spPr>
        <p:txBody>
          <a:bodyPr wrap="square">
            <a:spAutoFit/>
          </a:bodyPr>
          <a:lstStyle/>
          <a:p>
            <a:pPr algn="l"/>
            <a:r>
              <a:rPr lang="en-US" sz="1100" dirty="0" err="1" smtClean="0"/>
              <a:t>Capatonda</a:t>
            </a:r>
            <a:r>
              <a:rPr lang="en-US" sz="1100" dirty="0" smtClean="0"/>
              <a:t>, </a:t>
            </a:r>
            <a:r>
              <a:rPr lang="en-US" sz="1100" dirty="0" err="1" smtClean="0"/>
              <a:t>Maccio</a:t>
            </a:r>
            <a:r>
              <a:rPr lang="en-US" sz="1100" dirty="0" smtClean="0"/>
              <a:t>. </a:t>
            </a:r>
            <a:r>
              <a:rPr lang="en-US" sz="1100" i="1" dirty="0" err="1" smtClean="0"/>
              <a:t>Gatto</a:t>
            </a:r>
            <a:r>
              <a:rPr lang="en-US" sz="1100" i="1" dirty="0" smtClean="0"/>
              <a:t> </a:t>
            </a:r>
            <a:r>
              <a:rPr lang="en-US" sz="1100" i="1" dirty="0" err="1" smtClean="0"/>
              <a:t>Mimmo</a:t>
            </a:r>
            <a:r>
              <a:rPr lang="en-US" sz="1100" i="1" dirty="0" smtClean="0"/>
              <a:t> relax</a:t>
            </a:r>
            <a:r>
              <a:rPr lang="en-US" sz="1100" dirty="0" smtClean="0"/>
              <a:t>. 24 Jan. 2008. </a:t>
            </a:r>
            <a:r>
              <a:rPr lang="en-US" sz="1100" i="1" dirty="0" err="1" smtClean="0"/>
              <a:t>Flickr</a:t>
            </a:r>
            <a:r>
              <a:rPr lang="en-US" sz="1100" dirty="0" smtClean="0"/>
              <a:t>. Yahoo, </a:t>
            </a:r>
            <a:r>
              <a:rPr lang="en-US" sz="1100" dirty="0" err="1" smtClean="0"/>
              <a:t>n.d</a:t>
            </a:r>
            <a:r>
              <a:rPr lang="en-US" sz="1100" dirty="0" smtClean="0"/>
              <a:t>. Web. 22 </a:t>
            </a:r>
            <a:br>
              <a:rPr lang="en-US" sz="1100" dirty="0" smtClean="0"/>
            </a:br>
            <a:r>
              <a:rPr lang="en-US" sz="1100" dirty="0" smtClean="0"/>
              <a:t>     Dec. 2011. &lt;http://www.flickr.com/photos/85843672@N00/2217134329&gt;. </a:t>
            </a:r>
            <a:endParaRPr lang="en-US" sz="1100" dirty="0"/>
          </a:p>
        </p:txBody>
      </p:sp>
      <p:sp>
        <p:nvSpPr>
          <p:cNvPr id="9" name="Rectangle 8"/>
          <p:cNvSpPr/>
          <p:nvPr/>
        </p:nvSpPr>
        <p:spPr>
          <a:xfrm>
            <a:off x="0" y="3962400"/>
            <a:ext cx="4572000" cy="430887"/>
          </a:xfrm>
          <a:prstGeom prst="rect">
            <a:avLst/>
          </a:prstGeom>
        </p:spPr>
        <p:txBody>
          <a:bodyPr>
            <a:spAutoFit/>
          </a:bodyPr>
          <a:lstStyle/>
          <a:p>
            <a:pPr algn="l"/>
            <a:r>
              <a:rPr lang="en-US" sz="1100" dirty="0" smtClean="0"/>
              <a:t>Cat Being Held. 21 May 2010. </a:t>
            </a:r>
            <a:r>
              <a:rPr lang="en-US" sz="1100" i="1" dirty="0" err="1" smtClean="0"/>
              <a:t>Flickr</a:t>
            </a:r>
            <a:r>
              <a:rPr lang="en-US" sz="1100" dirty="0" smtClean="0"/>
              <a:t>. Yahoo, </a:t>
            </a:r>
            <a:r>
              <a:rPr lang="en-US" sz="1100" dirty="0" err="1" smtClean="0"/>
              <a:t>n.d</a:t>
            </a:r>
            <a:r>
              <a:rPr lang="en-US" sz="1100" dirty="0" smtClean="0"/>
              <a:t>. Web. 14 Dec. 2011. </a:t>
            </a:r>
            <a:br>
              <a:rPr lang="en-US" sz="1100" dirty="0" smtClean="0"/>
            </a:br>
            <a:r>
              <a:rPr lang="en-US" sz="1100" dirty="0" smtClean="0"/>
              <a:t>     &lt;http://www.flickr.com/photos/44636292@N00/4647868808&gt;. </a:t>
            </a:r>
            <a:endParaRPr lang="en-US" sz="1100" dirty="0"/>
          </a:p>
        </p:txBody>
      </p:sp>
      <p:sp>
        <p:nvSpPr>
          <p:cNvPr id="10" name="Rectangle 9"/>
          <p:cNvSpPr/>
          <p:nvPr/>
        </p:nvSpPr>
        <p:spPr>
          <a:xfrm>
            <a:off x="0" y="4419600"/>
            <a:ext cx="6858000" cy="577081"/>
          </a:xfrm>
          <a:prstGeom prst="rect">
            <a:avLst/>
          </a:prstGeom>
        </p:spPr>
        <p:txBody>
          <a:bodyPr wrap="square">
            <a:spAutoFit/>
          </a:bodyPr>
          <a:lstStyle/>
          <a:p>
            <a:pPr algn="l"/>
            <a:r>
              <a:rPr lang="en-US" sz="1050" dirty="0" smtClean="0"/>
              <a:t>Cooper, Mary H. "America's Pampered Pets." </a:t>
            </a:r>
            <a:r>
              <a:rPr lang="en-US" sz="1050" i="1" dirty="0" smtClean="0"/>
              <a:t>CQ Researcher Online</a:t>
            </a:r>
            <a:r>
              <a:rPr lang="en-US" sz="1050" dirty="0" smtClean="0"/>
              <a:t>. </a:t>
            </a:r>
            <a:r>
              <a:rPr lang="en-US" sz="1050" dirty="0" err="1" smtClean="0"/>
              <a:t>N.p</a:t>
            </a:r>
            <a:r>
              <a:rPr lang="en-US" sz="1050" dirty="0" smtClean="0"/>
              <a:t>., 27 Dec. </a:t>
            </a:r>
            <a:br>
              <a:rPr lang="en-US" sz="1050" dirty="0" smtClean="0"/>
            </a:br>
            <a:r>
              <a:rPr lang="en-US" sz="1050" dirty="0" smtClean="0"/>
              <a:t>     1996. Web. 24 Oct. 2011. &lt;http://library.cqpress.com/cqresearcher/ </a:t>
            </a:r>
            <a:br>
              <a:rPr lang="en-US" sz="1050" dirty="0" smtClean="0"/>
            </a:br>
            <a:r>
              <a:rPr lang="en-US" sz="1050" dirty="0" smtClean="0"/>
              <a:t>     </a:t>
            </a:r>
            <a:r>
              <a:rPr lang="en-US" sz="1050" dirty="0" err="1" smtClean="0"/>
              <a:t>document.php?id</a:t>
            </a:r>
            <a:r>
              <a:rPr lang="en-US" sz="1050" dirty="0" smtClean="0"/>
              <a:t>=cqresrre1996122700&amp;type=</a:t>
            </a:r>
            <a:r>
              <a:rPr lang="en-US" sz="1050" dirty="0" err="1" smtClean="0"/>
              <a:t>hitlist&amp;num</a:t>
            </a:r>
            <a:r>
              <a:rPr lang="en-US" sz="1050" dirty="0" smtClean="0"/>
              <a:t>=0&gt;. </a:t>
            </a:r>
            <a:endParaRPr lang="en-US" sz="1050" dirty="0"/>
          </a:p>
        </p:txBody>
      </p:sp>
      <p:sp>
        <p:nvSpPr>
          <p:cNvPr id="11" name="Rectangle 10"/>
          <p:cNvSpPr/>
          <p:nvPr/>
        </p:nvSpPr>
        <p:spPr>
          <a:xfrm>
            <a:off x="0" y="5105400"/>
            <a:ext cx="5486400" cy="430887"/>
          </a:xfrm>
          <a:prstGeom prst="rect">
            <a:avLst/>
          </a:prstGeom>
        </p:spPr>
        <p:txBody>
          <a:bodyPr wrap="square">
            <a:spAutoFit/>
          </a:bodyPr>
          <a:lstStyle/>
          <a:p>
            <a:pPr algn="l"/>
            <a:r>
              <a:rPr lang="en-US" sz="1100" dirty="0" smtClean="0"/>
              <a:t>Dog black and white grey hound. 1 Jan. 2010. </a:t>
            </a:r>
            <a:r>
              <a:rPr lang="en-US" sz="1100" i="1" dirty="0" err="1" smtClean="0"/>
              <a:t>Flickr</a:t>
            </a:r>
            <a:r>
              <a:rPr lang="en-US" sz="1100" dirty="0" smtClean="0"/>
              <a:t>. Yahoo, </a:t>
            </a:r>
            <a:r>
              <a:rPr lang="en-US" sz="1100" dirty="0" err="1" smtClean="0"/>
              <a:t>n.d</a:t>
            </a:r>
            <a:r>
              <a:rPr lang="en-US" sz="1100" dirty="0" smtClean="0"/>
              <a:t>. Web. 22 Dec. </a:t>
            </a:r>
            <a:br>
              <a:rPr lang="en-US" sz="1100" dirty="0" smtClean="0"/>
            </a:br>
            <a:r>
              <a:rPr lang="en-US" sz="1100" dirty="0" smtClean="0"/>
              <a:t>     2011. &lt;http://www.flickr.com/photos/16623077@N00/4234274373&gt;. </a:t>
            </a:r>
            <a:endParaRPr lang="en-US" sz="1100" dirty="0"/>
          </a:p>
        </p:txBody>
      </p:sp>
      <p:sp>
        <p:nvSpPr>
          <p:cNvPr id="12" name="Rectangle 11"/>
          <p:cNvSpPr/>
          <p:nvPr/>
        </p:nvSpPr>
        <p:spPr>
          <a:xfrm>
            <a:off x="0" y="5562600"/>
            <a:ext cx="5791200" cy="430887"/>
          </a:xfrm>
          <a:prstGeom prst="rect">
            <a:avLst/>
          </a:prstGeom>
        </p:spPr>
        <p:txBody>
          <a:bodyPr wrap="square">
            <a:spAutoFit/>
          </a:bodyPr>
          <a:lstStyle/>
          <a:p>
            <a:pPr algn="l"/>
            <a:r>
              <a:rPr lang="en-US" sz="1100" dirty="0" smtClean="0"/>
              <a:t>Dray, Rob. </a:t>
            </a:r>
            <a:r>
              <a:rPr lang="en-US" sz="1100" i="1" dirty="0" smtClean="0"/>
              <a:t>English Setters</a:t>
            </a:r>
            <a:r>
              <a:rPr lang="en-US" sz="1100" dirty="0" smtClean="0"/>
              <a:t>. 15 Mar. 2010. </a:t>
            </a:r>
            <a:r>
              <a:rPr lang="en-US" sz="1100" i="1" dirty="0" err="1" smtClean="0"/>
              <a:t>Flickr</a:t>
            </a:r>
            <a:r>
              <a:rPr lang="en-US" sz="1100" dirty="0" smtClean="0"/>
              <a:t>. Yahoo, </a:t>
            </a:r>
            <a:r>
              <a:rPr lang="en-US" sz="1100" dirty="0" err="1" smtClean="0"/>
              <a:t>n.d</a:t>
            </a:r>
            <a:r>
              <a:rPr lang="en-US" sz="1100" dirty="0" smtClean="0"/>
              <a:t>. Web. 20 Nov. 2011. </a:t>
            </a:r>
            <a:br>
              <a:rPr lang="en-US" sz="1100" dirty="0" smtClean="0"/>
            </a:br>
            <a:r>
              <a:rPr lang="en-US" sz="1100" dirty="0" smtClean="0"/>
              <a:t>     &lt;http://www.flickr.com/photos/robdray/4435847633/in/photostream/&gt;.</a:t>
            </a:r>
            <a:endParaRPr lang="en-US" sz="1100" dirty="0"/>
          </a:p>
        </p:txBody>
      </p:sp>
      <p:sp>
        <p:nvSpPr>
          <p:cNvPr id="13" name="Rectangle 12"/>
          <p:cNvSpPr/>
          <p:nvPr/>
        </p:nvSpPr>
        <p:spPr>
          <a:xfrm>
            <a:off x="0" y="6019800"/>
            <a:ext cx="5867400" cy="430887"/>
          </a:xfrm>
          <a:prstGeom prst="rect">
            <a:avLst/>
          </a:prstGeom>
        </p:spPr>
        <p:txBody>
          <a:bodyPr wrap="square">
            <a:spAutoFit/>
          </a:bodyPr>
          <a:lstStyle/>
          <a:p>
            <a:pPr algn="l"/>
            <a:r>
              <a:rPr lang="en-US" sz="1100" dirty="0" smtClean="0"/>
              <a:t>Evans, Kim Masters. </a:t>
            </a:r>
            <a:r>
              <a:rPr lang="en-US" sz="1100" i="1" dirty="0" smtClean="0"/>
              <a:t>Animal Rights</a:t>
            </a:r>
            <a:r>
              <a:rPr lang="en-US" sz="1100" dirty="0" smtClean="0"/>
              <a:t>. Ed. John McCoy. New York: Thomson Gale, 2006. </a:t>
            </a:r>
            <a:br>
              <a:rPr lang="en-US" sz="1100" dirty="0" smtClean="0"/>
            </a:br>
            <a:r>
              <a:rPr lang="en-US" sz="1100" dirty="0" smtClean="0"/>
              <a:t>     Print. The Information Series on Current Topics. </a:t>
            </a:r>
            <a:endParaRPr lang="en-US" sz="1100" dirty="0"/>
          </a:p>
        </p:txBody>
      </p:sp>
    </p:spTree>
  </p:cSld>
  <p:clrMapOvr>
    <a:masterClrMapping/>
  </p:clrMapOvr>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85636"/>
            <a:ext cx="6019800" cy="600164"/>
          </a:xfrm>
          <a:prstGeom prst="rect">
            <a:avLst/>
          </a:prstGeom>
        </p:spPr>
        <p:txBody>
          <a:bodyPr wrap="square">
            <a:spAutoFit/>
          </a:bodyPr>
          <a:lstStyle/>
          <a:p>
            <a:pPr algn="l"/>
            <a:r>
              <a:rPr lang="en-US" sz="1100" dirty="0" smtClean="0"/>
              <a:t>Fischer, Eric. </a:t>
            </a:r>
            <a:r>
              <a:rPr lang="en-US" sz="1100" i="1" dirty="0" smtClean="0"/>
              <a:t>4-color map of the contiguous United States</a:t>
            </a:r>
            <a:r>
              <a:rPr lang="en-US" sz="1100" dirty="0" smtClean="0"/>
              <a:t>. 19 Nov. 2011. </a:t>
            </a:r>
            <a:br>
              <a:rPr lang="en-US" sz="1100" dirty="0" smtClean="0"/>
            </a:br>
            <a:r>
              <a:rPr lang="en-US" sz="1100" dirty="0" smtClean="0"/>
              <a:t>     </a:t>
            </a:r>
            <a:r>
              <a:rPr lang="en-US" sz="1100" i="1" dirty="0" err="1" smtClean="0"/>
              <a:t>Flickr</a:t>
            </a:r>
            <a:r>
              <a:rPr lang="en-US" sz="1100" dirty="0" smtClean="0"/>
              <a:t>. Yahoo, </a:t>
            </a:r>
            <a:r>
              <a:rPr lang="en-US" sz="1100" dirty="0" err="1" smtClean="0"/>
              <a:t>n.d</a:t>
            </a:r>
            <a:r>
              <a:rPr lang="en-US" sz="1100" dirty="0" smtClean="0"/>
              <a:t>. Web. 6 Dec. 2011. &lt;http://www.flickr.com/ </a:t>
            </a:r>
            <a:br>
              <a:rPr lang="en-US" sz="1100" dirty="0" smtClean="0"/>
            </a:br>
            <a:r>
              <a:rPr lang="en-US" sz="1100" dirty="0" smtClean="0"/>
              <a:t>     photos/</a:t>
            </a:r>
            <a:r>
              <a:rPr lang="en-US" sz="1100" dirty="0" err="1" smtClean="0"/>
              <a:t>walkingsf</a:t>
            </a:r>
            <a:r>
              <a:rPr lang="en-US" sz="1100" dirty="0" smtClean="0"/>
              <a:t>/6366242033/&gt;. </a:t>
            </a:r>
            <a:endParaRPr lang="en-US" sz="1100" dirty="0"/>
          </a:p>
        </p:txBody>
      </p:sp>
      <p:sp>
        <p:nvSpPr>
          <p:cNvPr id="3" name="Rectangle 2"/>
          <p:cNvSpPr/>
          <p:nvPr/>
        </p:nvSpPr>
        <p:spPr>
          <a:xfrm>
            <a:off x="0" y="762000"/>
            <a:ext cx="7467600" cy="600164"/>
          </a:xfrm>
          <a:prstGeom prst="rect">
            <a:avLst/>
          </a:prstGeom>
        </p:spPr>
        <p:txBody>
          <a:bodyPr wrap="square">
            <a:spAutoFit/>
          </a:bodyPr>
          <a:lstStyle/>
          <a:p>
            <a:pPr algn="l"/>
            <a:r>
              <a:rPr lang="en-US" sz="1100" dirty="0" err="1" smtClean="0"/>
              <a:t>Florea</a:t>
            </a:r>
            <a:r>
              <a:rPr lang="en-US" sz="1100" dirty="0" smtClean="0"/>
              <a:t>, Adrian. </a:t>
            </a:r>
            <a:r>
              <a:rPr lang="en-US" sz="1100" i="1" dirty="0" err="1" smtClean="0"/>
              <a:t>perche</a:t>
            </a:r>
            <a:r>
              <a:rPr lang="en-US" sz="1100" i="1" dirty="0" smtClean="0"/>
              <a:t>' </a:t>
            </a:r>
            <a:r>
              <a:rPr lang="en-US" sz="1100" i="1" dirty="0" err="1" smtClean="0"/>
              <a:t>tu</a:t>
            </a:r>
            <a:r>
              <a:rPr lang="en-US" sz="1100" i="1" dirty="0" smtClean="0"/>
              <a:t> </a:t>
            </a:r>
            <a:r>
              <a:rPr lang="en-US" sz="1100" i="1" dirty="0" err="1" smtClean="0"/>
              <a:t>sai</a:t>
            </a:r>
            <a:r>
              <a:rPr lang="en-US" sz="1100" i="1" dirty="0" smtClean="0"/>
              <a:t> </a:t>
            </a:r>
            <a:r>
              <a:rPr lang="en-US" sz="1100" i="1" dirty="0" err="1" smtClean="0"/>
              <a:t>perche</a:t>
            </a:r>
            <a:r>
              <a:rPr lang="en-US" sz="1100" i="1" dirty="0" smtClean="0"/>
              <a:t>'</a:t>
            </a:r>
            <a:r>
              <a:rPr lang="en-US" sz="1100" dirty="0" smtClean="0"/>
              <a:t>. 16 Apr. 2007. </a:t>
            </a:r>
            <a:r>
              <a:rPr lang="en-US" sz="1100" i="1" dirty="0" err="1" smtClean="0"/>
              <a:t>Flickr</a:t>
            </a:r>
            <a:r>
              <a:rPr lang="en-US" sz="1100" dirty="0" smtClean="0"/>
              <a:t>. Yahoo, </a:t>
            </a:r>
            <a:r>
              <a:rPr lang="en-US" sz="1100" dirty="0" err="1" smtClean="0"/>
              <a:t>n.d</a:t>
            </a:r>
            <a:r>
              <a:rPr lang="en-US" sz="1100" dirty="0" smtClean="0"/>
              <a:t>. Web. </a:t>
            </a:r>
            <a:br>
              <a:rPr lang="en-US" sz="1100" dirty="0" smtClean="0"/>
            </a:br>
            <a:r>
              <a:rPr lang="en-US" sz="1100" dirty="0" smtClean="0"/>
              <a:t>     30 Nov. 2011. &lt;http://www.flickr.com/photos/addrien/423837626/in/ </a:t>
            </a:r>
            <a:br>
              <a:rPr lang="en-US" sz="1100" dirty="0" smtClean="0"/>
            </a:br>
            <a:r>
              <a:rPr lang="en-US" sz="1100" dirty="0" smtClean="0"/>
              <a:t>     </a:t>
            </a:r>
            <a:r>
              <a:rPr lang="en-US" sz="1100" dirty="0" err="1" smtClean="0"/>
              <a:t>photostream</a:t>
            </a:r>
            <a:r>
              <a:rPr lang="en-US" sz="1100" dirty="0" smtClean="0"/>
              <a:t>/&gt;. </a:t>
            </a:r>
            <a:endParaRPr lang="en-US" sz="1100" dirty="0"/>
          </a:p>
        </p:txBody>
      </p:sp>
      <p:sp>
        <p:nvSpPr>
          <p:cNvPr id="4" name="Rectangle 3"/>
          <p:cNvSpPr/>
          <p:nvPr/>
        </p:nvSpPr>
        <p:spPr>
          <a:xfrm>
            <a:off x="0" y="1371600"/>
            <a:ext cx="8610600" cy="600164"/>
          </a:xfrm>
          <a:prstGeom prst="rect">
            <a:avLst/>
          </a:prstGeom>
        </p:spPr>
        <p:txBody>
          <a:bodyPr wrap="square">
            <a:spAutoFit/>
          </a:bodyPr>
          <a:lstStyle/>
          <a:p>
            <a:pPr algn="l"/>
            <a:r>
              <a:rPr lang="en-US" sz="1100" dirty="0" smtClean="0"/>
              <a:t>Fulmer, David. </a:t>
            </a:r>
            <a:r>
              <a:rPr lang="en-US" sz="1100" i="1" dirty="0" smtClean="0"/>
              <a:t>2010 PA Kennel Assoc. Dog Show</a:t>
            </a:r>
            <a:r>
              <a:rPr lang="en-US" sz="1100" dirty="0" smtClean="0"/>
              <a:t>. 27 Mar. 2010. </a:t>
            </a:r>
            <a:r>
              <a:rPr lang="en-US" sz="1100" i="1" dirty="0" err="1" smtClean="0"/>
              <a:t>Flickr</a:t>
            </a:r>
            <a:r>
              <a:rPr lang="en-US" sz="1100" dirty="0" smtClean="0"/>
              <a:t>. Yahoo, </a:t>
            </a:r>
            <a:r>
              <a:rPr lang="en-US" sz="1100" dirty="0" err="1" smtClean="0"/>
              <a:t>n.d</a:t>
            </a:r>
            <a:r>
              <a:rPr lang="en-US" sz="1100" dirty="0" smtClean="0"/>
              <a:t>. </a:t>
            </a:r>
            <a:br>
              <a:rPr lang="en-US" sz="1100" dirty="0" smtClean="0"/>
            </a:br>
            <a:r>
              <a:rPr lang="en-US" sz="1100" dirty="0" smtClean="0"/>
              <a:t>     Web. 17 Nov. 2011. &lt;http://www.flickr.com/photos/daveynin/4467872597/in/ </a:t>
            </a:r>
            <a:br>
              <a:rPr lang="en-US" sz="1100" dirty="0" smtClean="0"/>
            </a:br>
            <a:r>
              <a:rPr lang="en-US" sz="1100" dirty="0" smtClean="0"/>
              <a:t>     </a:t>
            </a:r>
            <a:r>
              <a:rPr lang="en-US" sz="1100" dirty="0" err="1" smtClean="0"/>
              <a:t>photostream</a:t>
            </a:r>
            <a:r>
              <a:rPr lang="en-US" sz="1100" dirty="0" smtClean="0"/>
              <a:t>/&gt;. </a:t>
            </a:r>
            <a:endParaRPr lang="en-US" sz="1100" dirty="0"/>
          </a:p>
        </p:txBody>
      </p:sp>
      <p:sp>
        <p:nvSpPr>
          <p:cNvPr id="5" name="Rectangle 4"/>
          <p:cNvSpPr/>
          <p:nvPr/>
        </p:nvSpPr>
        <p:spPr>
          <a:xfrm>
            <a:off x="0" y="2057400"/>
            <a:ext cx="6629400" cy="430887"/>
          </a:xfrm>
          <a:prstGeom prst="rect">
            <a:avLst/>
          </a:prstGeom>
        </p:spPr>
        <p:txBody>
          <a:bodyPr wrap="square">
            <a:spAutoFit/>
          </a:bodyPr>
          <a:lstStyle/>
          <a:p>
            <a:pPr algn="l"/>
            <a:r>
              <a:rPr lang="en-US" sz="1100" i="1" dirty="0" smtClean="0"/>
              <a:t>Greek Cat Family</a:t>
            </a:r>
            <a:r>
              <a:rPr lang="en-US" sz="1100" dirty="0" smtClean="0"/>
              <a:t>. 17 May 2009. </a:t>
            </a:r>
            <a:r>
              <a:rPr lang="en-US" sz="1100" i="1" dirty="0" err="1" smtClean="0"/>
              <a:t>Flickr</a:t>
            </a:r>
            <a:r>
              <a:rPr lang="en-US" sz="1100" dirty="0" smtClean="0"/>
              <a:t>. Yahoo, </a:t>
            </a:r>
            <a:r>
              <a:rPr lang="en-US" sz="1100" dirty="0" err="1" smtClean="0"/>
              <a:t>n.d</a:t>
            </a:r>
            <a:r>
              <a:rPr lang="en-US" sz="1100" dirty="0" smtClean="0"/>
              <a:t>. Web. 21 Nov. 2011. </a:t>
            </a:r>
            <a:br>
              <a:rPr lang="en-US" sz="1100" dirty="0" smtClean="0"/>
            </a:br>
            <a:r>
              <a:rPr lang="en-US" sz="1100" dirty="0" smtClean="0"/>
              <a:t>     &lt;http://www.flickr.com/photos/villes/3555150788/in/photostream/&gt;. </a:t>
            </a:r>
            <a:endParaRPr lang="en-US" sz="1100" dirty="0"/>
          </a:p>
        </p:txBody>
      </p:sp>
      <p:sp>
        <p:nvSpPr>
          <p:cNvPr id="6" name="Rectangle 5"/>
          <p:cNvSpPr/>
          <p:nvPr/>
        </p:nvSpPr>
        <p:spPr>
          <a:xfrm>
            <a:off x="0" y="2514600"/>
            <a:ext cx="4572000" cy="430887"/>
          </a:xfrm>
          <a:prstGeom prst="rect">
            <a:avLst/>
          </a:prstGeom>
        </p:spPr>
        <p:txBody>
          <a:bodyPr>
            <a:spAutoFit/>
          </a:bodyPr>
          <a:lstStyle/>
          <a:p>
            <a:pPr algn="l"/>
            <a:r>
              <a:rPr lang="en-US" sz="1100" i="1" dirty="0" smtClean="0"/>
              <a:t>GRRRRR</a:t>
            </a:r>
            <a:r>
              <a:rPr lang="en-US" sz="1100" dirty="0" smtClean="0"/>
              <a:t>. 14 Nov. 2010. </a:t>
            </a:r>
            <a:r>
              <a:rPr lang="en-US" sz="1100" i="1" dirty="0" err="1" smtClean="0"/>
              <a:t>Flickr</a:t>
            </a:r>
            <a:r>
              <a:rPr lang="en-US" sz="1100" dirty="0" smtClean="0"/>
              <a:t>. Yahoo, </a:t>
            </a:r>
            <a:r>
              <a:rPr lang="en-US" sz="1100" dirty="0" err="1" smtClean="0"/>
              <a:t>n.d</a:t>
            </a:r>
            <a:r>
              <a:rPr lang="en-US" sz="1100" dirty="0" smtClean="0"/>
              <a:t>. Web. 6 Dec. 2011. </a:t>
            </a:r>
            <a:br>
              <a:rPr lang="en-US" sz="1100" dirty="0" smtClean="0"/>
            </a:br>
            <a:r>
              <a:rPr lang="en-US" sz="1100" dirty="0" smtClean="0"/>
              <a:t>     &lt;http://www.flickr.com/photos/28500561@N03/5192329804&gt;. </a:t>
            </a:r>
            <a:endParaRPr lang="en-US" sz="1100" dirty="0"/>
          </a:p>
        </p:txBody>
      </p:sp>
      <p:sp>
        <p:nvSpPr>
          <p:cNvPr id="7" name="Rectangle 6"/>
          <p:cNvSpPr/>
          <p:nvPr/>
        </p:nvSpPr>
        <p:spPr>
          <a:xfrm>
            <a:off x="0" y="2971800"/>
            <a:ext cx="5791200" cy="430887"/>
          </a:xfrm>
          <a:prstGeom prst="rect">
            <a:avLst/>
          </a:prstGeom>
        </p:spPr>
        <p:txBody>
          <a:bodyPr wrap="square">
            <a:spAutoFit/>
          </a:bodyPr>
          <a:lstStyle/>
          <a:p>
            <a:pPr algn="l"/>
            <a:r>
              <a:rPr lang="en-US" sz="1100" dirty="0" err="1" smtClean="0"/>
              <a:t>Hilfiker</a:t>
            </a:r>
            <a:r>
              <a:rPr lang="en-US" sz="1100" dirty="0" smtClean="0"/>
              <a:t>, Phil. </a:t>
            </a:r>
            <a:r>
              <a:rPr lang="en-US" sz="1100" i="1" dirty="0" smtClean="0"/>
              <a:t>Chat du 8eme</a:t>
            </a:r>
            <a:r>
              <a:rPr lang="en-US" sz="1100" dirty="0" smtClean="0"/>
              <a:t>. 17 July 2005. </a:t>
            </a:r>
            <a:r>
              <a:rPr lang="en-US" sz="1100" i="1" dirty="0" err="1" smtClean="0"/>
              <a:t>Flickr</a:t>
            </a:r>
            <a:r>
              <a:rPr lang="en-US" sz="1100" dirty="0" smtClean="0"/>
              <a:t>. Yahoo, </a:t>
            </a:r>
            <a:r>
              <a:rPr lang="en-US" sz="1100" dirty="0" err="1" smtClean="0"/>
              <a:t>n.d</a:t>
            </a:r>
            <a:r>
              <a:rPr lang="en-US" sz="1100" dirty="0" smtClean="0"/>
              <a:t>. Web. 22 Dec. </a:t>
            </a:r>
            <a:br>
              <a:rPr lang="en-US" sz="1100" dirty="0" smtClean="0"/>
            </a:br>
            <a:r>
              <a:rPr lang="en-US" sz="1100" dirty="0" smtClean="0"/>
              <a:t>     2011. &lt;http://www.flickr.com/photos/14318462@N00/26816919&gt;. </a:t>
            </a:r>
            <a:endParaRPr lang="en-US" sz="1100" dirty="0"/>
          </a:p>
        </p:txBody>
      </p:sp>
      <p:sp>
        <p:nvSpPr>
          <p:cNvPr id="8" name="Rectangle 7"/>
          <p:cNvSpPr/>
          <p:nvPr/>
        </p:nvSpPr>
        <p:spPr>
          <a:xfrm>
            <a:off x="0" y="3429000"/>
            <a:ext cx="6400800" cy="600164"/>
          </a:xfrm>
          <a:prstGeom prst="rect">
            <a:avLst/>
          </a:prstGeom>
        </p:spPr>
        <p:txBody>
          <a:bodyPr wrap="square">
            <a:spAutoFit/>
          </a:bodyPr>
          <a:lstStyle/>
          <a:p>
            <a:pPr algn="l"/>
            <a:r>
              <a:rPr lang="en-US" sz="1100" dirty="0" err="1" smtClean="0"/>
              <a:t>Hippert</a:t>
            </a:r>
            <a:r>
              <a:rPr lang="en-US" sz="1100" dirty="0" smtClean="0"/>
              <a:t>, Alexander. </a:t>
            </a:r>
            <a:r>
              <a:rPr lang="en-US" sz="1100" i="1" dirty="0" smtClean="0"/>
              <a:t>The Doors That Private </a:t>
            </a:r>
            <a:r>
              <a:rPr lang="en-US" sz="1100" i="1" dirty="0" err="1" smtClean="0"/>
              <a:t>Paraides</a:t>
            </a:r>
            <a:r>
              <a:rPr lang="en-US" sz="1100" i="1" dirty="0" smtClean="0"/>
              <a:t> (BW)</a:t>
            </a:r>
            <a:r>
              <a:rPr lang="en-US" sz="1100" dirty="0" smtClean="0"/>
              <a:t>. 3 Sept. 2009. </a:t>
            </a:r>
            <a:br>
              <a:rPr lang="en-US" sz="1100" dirty="0" smtClean="0"/>
            </a:br>
            <a:r>
              <a:rPr lang="en-US" sz="1100" dirty="0" smtClean="0"/>
              <a:t>     </a:t>
            </a:r>
            <a:r>
              <a:rPr lang="en-US" sz="1100" i="1" dirty="0" err="1" smtClean="0"/>
              <a:t>Flickr</a:t>
            </a:r>
            <a:r>
              <a:rPr lang="en-US" sz="1100" dirty="0" smtClean="0"/>
              <a:t>. </a:t>
            </a:r>
            <a:r>
              <a:rPr lang="en-US" sz="1100" dirty="0" err="1" smtClean="0"/>
              <a:t>N.p</a:t>
            </a:r>
            <a:r>
              <a:rPr lang="en-US" sz="1100" dirty="0" smtClean="0"/>
              <a:t>., </a:t>
            </a:r>
            <a:r>
              <a:rPr lang="en-US" sz="1100" dirty="0" err="1" smtClean="0"/>
              <a:t>n.d</a:t>
            </a:r>
            <a:r>
              <a:rPr lang="en-US" sz="1100" dirty="0" smtClean="0"/>
              <a:t>. Web. 15 Nov. 2011. &lt;http://www.flickr.com/ </a:t>
            </a:r>
            <a:br>
              <a:rPr lang="en-US" sz="1100" dirty="0" smtClean="0"/>
            </a:br>
            <a:r>
              <a:rPr lang="en-US" sz="1100" dirty="0" smtClean="0"/>
              <a:t>     photos/21046401@N08/3710358077/in/</a:t>
            </a:r>
            <a:r>
              <a:rPr lang="en-US" sz="1100" dirty="0" err="1" smtClean="0"/>
              <a:t>photostream</a:t>
            </a:r>
            <a:r>
              <a:rPr lang="en-US" sz="1100" dirty="0" smtClean="0"/>
              <a:t>/&gt;. </a:t>
            </a:r>
            <a:endParaRPr lang="en-US" sz="1100" dirty="0"/>
          </a:p>
        </p:txBody>
      </p:sp>
      <p:sp>
        <p:nvSpPr>
          <p:cNvPr id="9" name="Rectangle 8"/>
          <p:cNvSpPr/>
          <p:nvPr/>
        </p:nvSpPr>
        <p:spPr>
          <a:xfrm>
            <a:off x="0" y="4038600"/>
            <a:ext cx="6096000" cy="600164"/>
          </a:xfrm>
          <a:prstGeom prst="rect">
            <a:avLst/>
          </a:prstGeom>
        </p:spPr>
        <p:txBody>
          <a:bodyPr wrap="square">
            <a:spAutoFit/>
          </a:bodyPr>
          <a:lstStyle/>
          <a:p>
            <a:pPr algn="l"/>
            <a:r>
              <a:rPr lang="en-US" sz="1100" dirty="0" smtClean="0"/>
              <a:t>K, </a:t>
            </a:r>
            <a:r>
              <a:rPr lang="en-US" sz="1100" dirty="0" err="1" smtClean="0"/>
              <a:t>Tomi</a:t>
            </a:r>
            <a:r>
              <a:rPr lang="en-US" sz="1100" dirty="0" smtClean="0"/>
              <a:t> </a:t>
            </a:r>
            <a:r>
              <a:rPr lang="en-US" sz="1100" dirty="0" err="1" smtClean="0"/>
              <a:t>Tapio</a:t>
            </a:r>
            <a:r>
              <a:rPr lang="en-US" sz="1100" dirty="0" smtClean="0"/>
              <a:t>. </a:t>
            </a:r>
            <a:r>
              <a:rPr lang="en-US" sz="1100" i="1" dirty="0" smtClean="0"/>
              <a:t>The Impossibility of Possessing </a:t>
            </a:r>
            <a:r>
              <a:rPr lang="en-US" sz="1100" dirty="0" smtClean="0"/>
              <a:t>. 2 Aug. 2009. </a:t>
            </a:r>
            <a:r>
              <a:rPr lang="en-US" sz="1100" i="1" dirty="0" err="1" smtClean="0"/>
              <a:t>Flickr</a:t>
            </a:r>
            <a:r>
              <a:rPr lang="en-US" sz="1100" dirty="0" smtClean="0"/>
              <a:t>. Yahoo, </a:t>
            </a:r>
            <a:br>
              <a:rPr lang="en-US" sz="1100" dirty="0" smtClean="0"/>
            </a:br>
            <a:r>
              <a:rPr lang="en-US" sz="1100" dirty="0" smtClean="0"/>
              <a:t>     </a:t>
            </a:r>
            <a:r>
              <a:rPr lang="en-US" sz="1100" dirty="0" err="1" smtClean="0"/>
              <a:t>n.d</a:t>
            </a:r>
            <a:r>
              <a:rPr lang="en-US" sz="1100" dirty="0" smtClean="0"/>
              <a:t>. Web. 20 Nov. 2011. &lt;http://www.flickr.com/photos/7200854@N05/ </a:t>
            </a:r>
            <a:br>
              <a:rPr lang="en-US" sz="1100" dirty="0" smtClean="0"/>
            </a:br>
            <a:r>
              <a:rPr lang="en-US" sz="1100" dirty="0" smtClean="0"/>
              <a:t>     5731175950&gt;. </a:t>
            </a:r>
            <a:endParaRPr lang="en-US" sz="1100" dirty="0"/>
          </a:p>
        </p:txBody>
      </p:sp>
      <p:sp>
        <p:nvSpPr>
          <p:cNvPr id="10" name="Rectangle 9"/>
          <p:cNvSpPr/>
          <p:nvPr/>
        </p:nvSpPr>
        <p:spPr>
          <a:xfrm>
            <a:off x="0" y="4648200"/>
            <a:ext cx="6477000" cy="430887"/>
          </a:xfrm>
          <a:prstGeom prst="rect">
            <a:avLst/>
          </a:prstGeom>
        </p:spPr>
        <p:txBody>
          <a:bodyPr wrap="square">
            <a:spAutoFit/>
          </a:bodyPr>
          <a:lstStyle/>
          <a:p>
            <a:pPr algn="l"/>
            <a:r>
              <a:rPr lang="en-US" sz="1100" dirty="0" err="1" smtClean="0"/>
              <a:t>Kargol</a:t>
            </a:r>
            <a:r>
              <a:rPr lang="en-US" sz="1100" dirty="0" smtClean="0"/>
              <a:t>, </a:t>
            </a:r>
            <a:r>
              <a:rPr lang="en-US" sz="1100" dirty="0" err="1" smtClean="0"/>
              <a:t>Marcin</a:t>
            </a:r>
            <a:r>
              <a:rPr lang="en-US" sz="1100" dirty="0" smtClean="0"/>
              <a:t>. </a:t>
            </a:r>
            <a:r>
              <a:rPr lang="en-US" sz="1100" i="1" dirty="0" smtClean="0"/>
              <a:t>Take me home #1</a:t>
            </a:r>
            <a:r>
              <a:rPr lang="en-US" sz="1100" dirty="0" smtClean="0"/>
              <a:t>. 9 Nov. 2011. </a:t>
            </a:r>
            <a:r>
              <a:rPr lang="en-US" sz="1100" i="1" dirty="0" err="1" smtClean="0"/>
              <a:t>Flickr</a:t>
            </a:r>
            <a:r>
              <a:rPr lang="en-US" sz="1100" dirty="0" smtClean="0"/>
              <a:t>. Yahoo, </a:t>
            </a:r>
            <a:r>
              <a:rPr lang="en-US" sz="1100" dirty="0" err="1" smtClean="0"/>
              <a:t>n.d</a:t>
            </a:r>
            <a:r>
              <a:rPr lang="en-US" sz="1100" dirty="0" smtClean="0"/>
              <a:t>. Web. 14 Dec. </a:t>
            </a:r>
            <a:br>
              <a:rPr lang="en-US" sz="1100" dirty="0" smtClean="0"/>
            </a:br>
            <a:r>
              <a:rPr lang="en-US" sz="1100" dirty="0" smtClean="0"/>
              <a:t>     2011. &lt;http://www.flickr.com/photos/31665162@N06/6328722331&gt;. </a:t>
            </a:r>
            <a:endParaRPr lang="en-US" sz="1100" dirty="0"/>
          </a:p>
        </p:txBody>
      </p:sp>
      <p:sp>
        <p:nvSpPr>
          <p:cNvPr id="11" name="Rectangle 10"/>
          <p:cNvSpPr/>
          <p:nvPr/>
        </p:nvSpPr>
        <p:spPr>
          <a:xfrm>
            <a:off x="0" y="5105400"/>
            <a:ext cx="6172200" cy="600164"/>
          </a:xfrm>
          <a:prstGeom prst="rect">
            <a:avLst/>
          </a:prstGeom>
        </p:spPr>
        <p:txBody>
          <a:bodyPr wrap="square">
            <a:spAutoFit/>
          </a:bodyPr>
          <a:lstStyle/>
          <a:p>
            <a:pPr algn="l"/>
            <a:r>
              <a:rPr lang="en-US" sz="1100" dirty="0" err="1" smtClean="0"/>
              <a:t>Kargol</a:t>
            </a:r>
            <a:r>
              <a:rPr lang="en-US" sz="1100" dirty="0" smtClean="0"/>
              <a:t>, </a:t>
            </a:r>
            <a:r>
              <a:rPr lang="en-US" sz="1100" dirty="0" err="1" smtClean="0"/>
              <a:t>Marcin</a:t>
            </a:r>
            <a:r>
              <a:rPr lang="en-US" sz="1100" dirty="0" smtClean="0"/>
              <a:t>. </a:t>
            </a:r>
            <a:r>
              <a:rPr lang="en-US" sz="1100" i="1" dirty="0" smtClean="0"/>
              <a:t>Take Me Home #3</a:t>
            </a:r>
            <a:r>
              <a:rPr lang="en-US" sz="1100" dirty="0" smtClean="0"/>
              <a:t>. 9 Nov. 2011. </a:t>
            </a:r>
            <a:r>
              <a:rPr lang="en-US" sz="1100" i="1" dirty="0" err="1" smtClean="0"/>
              <a:t>Flickr</a:t>
            </a:r>
            <a:r>
              <a:rPr lang="en-US" sz="1100" dirty="0" smtClean="0"/>
              <a:t>. Yahoo, </a:t>
            </a:r>
            <a:r>
              <a:rPr lang="en-US" sz="1100" dirty="0" err="1" smtClean="0"/>
              <a:t>n.d</a:t>
            </a:r>
            <a:r>
              <a:rPr lang="en-US" sz="1100" dirty="0" smtClean="0"/>
              <a:t>. Web. 15 Dec. </a:t>
            </a:r>
            <a:br>
              <a:rPr lang="en-US" sz="1100" dirty="0" smtClean="0"/>
            </a:br>
            <a:r>
              <a:rPr lang="en-US" sz="1100" dirty="0" smtClean="0"/>
              <a:t>     2011. &lt;http://www.flickr.com/photos/powazny/6328721111/in/ </a:t>
            </a:r>
            <a:br>
              <a:rPr lang="en-US" sz="1100" dirty="0" smtClean="0"/>
            </a:br>
            <a:r>
              <a:rPr lang="en-US" sz="1100" dirty="0" smtClean="0"/>
              <a:t>     </a:t>
            </a:r>
            <a:r>
              <a:rPr lang="en-US" sz="1100" dirty="0" err="1" smtClean="0"/>
              <a:t>photostream</a:t>
            </a:r>
            <a:r>
              <a:rPr lang="en-US" sz="1100" dirty="0" smtClean="0"/>
              <a:t>/&gt;. </a:t>
            </a:r>
            <a:endParaRPr lang="en-US" sz="1100" dirty="0"/>
          </a:p>
        </p:txBody>
      </p:sp>
      <p:sp>
        <p:nvSpPr>
          <p:cNvPr id="12" name="Rectangle 11"/>
          <p:cNvSpPr/>
          <p:nvPr/>
        </p:nvSpPr>
        <p:spPr>
          <a:xfrm>
            <a:off x="0" y="5715000"/>
            <a:ext cx="5562600" cy="430887"/>
          </a:xfrm>
          <a:prstGeom prst="rect">
            <a:avLst/>
          </a:prstGeom>
        </p:spPr>
        <p:txBody>
          <a:bodyPr wrap="square">
            <a:spAutoFit/>
          </a:bodyPr>
          <a:lstStyle/>
          <a:p>
            <a:pPr algn="l"/>
            <a:r>
              <a:rPr lang="en-US" sz="1100" dirty="0" err="1" smtClean="0"/>
              <a:t>Kuckovic</a:t>
            </a:r>
            <a:r>
              <a:rPr lang="en-US" sz="1100" dirty="0" smtClean="0"/>
              <a:t>, Amir. Cat through bushes. 14 Oct. 2008. </a:t>
            </a:r>
            <a:r>
              <a:rPr lang="en-US" sz="1100" i="1" dirty="0" err="1" smtClean="0"/>
              <a:t>Flickr</a:t>
            </a:r>
            <a:r>
              <a:rPr lang="en-US" sz="1100" dirty="0" smtClean="0"/>
              <a:t>. Yahoo, </a:t>
            </a:r>
            <a:r>
              <a:rPr lang="en-US" sz="1100" dirty="0" err="1" smtClean="0"/>
              <a:t>n.d</a:t>
            </a:r>
            <a:r>
              <a:rPr lang="en-US" sz="1100" dirty="0" smtClean="0"/>
              <a:t>. Web. 22 </a:t>
            </a:r>
            <a:br>
              <a:rPr lang="en-US" sz="1100" dirty="0" smtClean="0"/>
            </a:br>
            <a:r>
              <a:rPr lang="en-US" sz="1100" dirty="0" smtClean="0"/>
              <a:t>     Dec. 2011. &lt;http://www.flickr.com/photos/12389767@N04/2943753803&gt;. </a:t>
            </a:r>
            <a:endParaRPr lang="en-US" sz="1100" dirty="0"/>
          </a:p>
        </p:txBody>
      </p:sp>
      <p:sp>
        <p:nvSpPr>
          <p:cNvPr id="13" name="Rectangle 12"/>
          <p:cNvSpPr/>
          <p:nvPr/>
        </p:nvSpPr>
        <p:spPr>
          <a:xfrm>
            <a:off x="0" y="6257836"/>
            <a:ext cx="6553200" cy="600164"/>
          </a:xfrm>
          <a:prstGeom prst="rect">
            <a:avLst/>
          </a:prstGeom>
        </p:spPr>
        <p:txBody>
          <a:bodyPr wrap="square">
            <a:spAutoFit/>
          </a:bodyPr>
          <a:lstStyle/>
          <a:p>
            <a:pPr algn="l"/>
            <a:r>
              <a:rPr lang="en-US" sz="1100" dirty="0" smtClean="0"/>
              <a:t>Levine, Alan. </a:t>
            </a:r>
            <a:r>
              <a:rPr lang="en-US" sz="1100" i="1" dirty="0" smtClean="0"/>
              <a:t>2010/365/178 Mickey's House</a:t>
            </a:r>
            <a:r>
              <a:rPr lang="en-US" sz="1100" dirty="0" smtClean="0"/>
              <a:t>. 27 June 2010. </a:t>
            </a:r>
            <a:r>
              <a:rPr lang="en-US" sz="1100" i="1" dirty="0" err="1" smtClean="0"/>
              <a:t>Flickr</a:t>
            </a:r>
            <a:r>
              <a:rPr lang="en-US" sz="1100" dirty="0" smtClean="0"/>
              <a:t>. </a:t>
            </a:r>
            <a:r>
              <a:rPr lang="en-US" sz="1100" dirty="0" err="1" smtClean="0"/>
              <a:t>Flickr</a:t>
            </a:r>
            <a:r>
              <a:rPr lang="en-US" sz="1100" dirty="0" smtClean="0"/>
              <a:t>, </a:t>
            </a:r>
            <a:r>
              <a:rPr lang="en-US" sz="1100" dirty="0" err="1" smtClean="0"/>
              <a:t>n.d</a:t>
            </a:r>
            <a:r>
              <a:rPr lang="en-US" sz="1100" dirty="0" smtClean="0"/>
              <a:t>. </a:t>
            </a:r>
            <a:br>
              <a:rPr lang="en-US" sz="1100" dirty="0" smtClean="0"/>
            </a:br>
            <a:r>
              <a:rPr lang="en-US" sz="1100" dirty="0" smtClean="0"/>
              <a:t>     Web. 17 Nov. 2011. &lt;http://www.flickr.com/photos/cogdog/4741099894/in/ </a:t>
            </a:r>
            <a:br>
              <a:rPr lang="en-US" sz="1100" dirty="0" smtClean="0"/>
            </a:br>
            <a:r>
              <a:rPr lang="en-US" sz="1100" dirty="0" smtClean="0"/>
              <a:t>     </a:t>
            </a:r>
            <a:r>
              <a:rPr lang="en-US" sz="1100" dirty="0" err="1" smtClean="0"/>
              <a:t>photostream</a:t>
            </a:r>
            <a:r>
              <a:rPr lang="en-US" sz="1100" dirty="0" smtClean="0"/>
              <a:t>/&gt;. </a:t>
            </a:r>
            <a:endParaRPr lang="en-US" sz="1100" dirty="0"/>
          </a:p>
        </p:txBody>
      </p:sp>
    </p:spTree>
  </p:cSld>
  <p:clrMapOvr>
    <a:masterClrMapping/>
  </p:clrMapOvr>
  <p:transition/>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4572000" cy="430887"/>
          </a:xfrm>
          <a:prstGeom prst="rect">
            <a:avLst/>
          </a:prstGeom>
        </p:spPr>
        <p:txBody>
          <a:bodyPr>
            <a:spAutoFit/>
          </a:bodyPr>
          <a:lstStyle/>
          <a:p>
            <a:pPr algn="l"/>
            <a:r>
              <a:rPr lang="en-US" sz="1100" i="1" dirty="0" smtClean="0"/>
              <a:t>Marcello386</a:t>
            </a:r>
            <a:r>
              <a:rPr lang="en-US" sz="1100" dirty="0" smtClean="0"/>
              <a:t>. 21 Oct. 2007. </a:t>
            </a:r>
            <a:r>
              <a:rPr lang="en-US" sz="1100" i="1" dirty="0" err="1" smtClean="0"/>
              <a:t>Flickr</a:t>
            </a:r>
            <a:r>
              <a:rPr lang="en-US" sz="1100" dirty="0" smtClean="0"/>
              <a:t>. Yahoo, </a:t>
            </a:r>
            <a:r>
              <a:rPr lang="en-US" sz="1100" dirty="0" err="1" smtClean="0"/>
              <a:t>n.d</a:t>
            </a:r>
            <a:r>
              <a:rPr lang="en-US" sz="1100" dirty="0" smtClean="0"/>
              <a:t>. Web. 21 Nov. 2011. </a:t>
            </a:r>
            <a:br>
              <a:rPr lang="en-US" sz="1100" dirty="0" smtClean="0"/>
            </a:br>
            <a:r>
              <a:rPr lang="en-US" sz="1100" dirty="0" smtClean="0"/>
              <a:t>     &lt;http://www.flickr.com/photos/8414198@N04/1743727780&gt;. </a:t>
            </a:r>
            <a:endParaRPr lang="en-US" sz="1100" dirty="0"/>
          </a:p>
        </p:txBody>
      </p:sp>
      <p:sp>
        <p:nvSpPr>
          <p:cNvPr id="4" name="Rectangle 3"/>
          <p:cNvSpPr/>
          <p:nvPr/>
        </p:nvSpPr>
        <p:spPr>
          <a:xfrm>
            <a:off x="0" y="457200"/>
            <a:ext cx="4572000" cy="430887"/>
          </a:xfrm>
          <a:prstGeom prst="rect">
            <a:avLst/>
          </a:prstGeom>
        </p:spPr>
        <p:txBody>
          <a:bodyPr>
            <a:spAutoFit/>
          </a:bodyPr>
          <a:lstStyle/>
          <a:p>
            <a:pPr algn="l"/>
            <a:r>
              <a:rPr lang="en-US" sz="1100" i="1" dirty="0" smtClean="0"/>
              <a:t>Meow Mix</a:t>
            </a:r>
            <a:r>
              <a:rPr lang="en-US" sz="1100" dirty="0" smtClean="0"/>
              <a:t>. 7 Sept. 2010. </a:t>
            </a:r>
            <a:r>
              <a:rPr lang="en-US" sz="1100" i="1" dirty="0" err="1" smtClean="0"/>
              <a:t>Flickr</a:t>
            </a:r>
            <a:r>
              <a:rPr lang="en-US" sz="1100" dirty="0" smtClean="0"/>
              <a:t>. Yahoo, </a:t>
            </a:r>
            <a:r>
              <a:rPr lang="en-US" sz="1100" dirty="0" err="1" smtClean="0"/>
              <a:t>n.d</a:t>
            </a:r>
            <a:r>
              <a:rPr lang="en-US" sz="1100" dirty="0" smtClean="0"/>
              <a:t>. Web. 14 Dec. 2011. </a:t>
            </a:r>
            <a:br>
              <a:rPr lang="en-US" sz="1100" dirty="0" smtClean="0"/>
            </a:br>
            <a:r>
              <a:rPr lang="en-US" sz="1100" dirty="0" smtClean="0"/>
              <a:t>     &lt;http://www.flickr.com/photos/25678284@N03/4969507049&gt;.</a:t>
            </a:r>
            <a:endParaRPr lang="en-US" sz="1100" dirty="0"/>
          </a:p>
        </p:txBody>
      </p:sp>
      <p:sp>
        <p:nvSpPr>
          <p:cNvPr id="5" name="Rectangle 4"/>
          <p:cNvSpPr/>
          <p:nvPr/>
        </p:nvSpPr>
        <p:spPr>
          <a:xfrm>
            <a:off x="0" y="914400"/>
            <a:ext cx="4572000" cy="430887"/>
          </a:xfrm>
          <a:prstGeom prst="rect">
            <a:avLst/>
          </a:prstGeom>
        </p:spPr>
        <p:txBody>
          <a:bodyPr>
            <a:spAutoFit/>
          </a:bodyPr>
          <a:lstStyle/>
          <a:p>
            <a:pPr algn="l"/>
            <a:r>
              <a:rPr lang="en-US" sz="1100" i="1" dirty="0" smtClean="0"/>
              <a:t>Nose (knows)</a:t>
            </a:r>
            <a:r>
              <a:rPr lang="en-US" sz="1100" dirty="0" smtClean="0"/>
              <a:t>. 26 Jan. 2006. </a:t>
            </a:r>
            <a:r>
              <a:rPr lang="en-US" sz="1100" i="1" dirty="0" err="1" smtClean="0"/>
              <a:t>Flickr</a:t>
            </a:r>
            <a:r>
              <a:rPr lang="en-US" sz="1100" dirty="0" smtClean="0"/>
              <a:t>. Yahoo, </a:t>
            </a:r>
            <a:r>
              <a:rPr lang="en-US" sz="1100" dirty="0" err="1" smtClean="0"/>
              <a:t>n.d</a:t>
            </a:r>
            <a:r>
              <a:rPr lang="en-US" sz="1100" dirty="0" smtClean="0"/>
              <a:t>. Web. 20 Dec. 2011. </a:t>
            </a:r>
            <a:br>
              <a:rPr lang="en-US" sz="1100" dirty="0" smtClean="0"/>
            </a:br>
            <a:r>
              <a:rPr lang="en-US" sz="1100" dirty="0" smtClean="0"/>
              <a:t>     &lt;http://www.flickr.com/photos/43905767@N00/91679279&gt;. </a:t>
            </a:r>
            <a:endParaRPr lang="en-US" sz="1100" dirty="0"/>
          </a:p>
        </p:txBody>
      </p:sp>
      <p:sp>
        <p:nvSpPr>
          <p:cNvPr id="6" name="Rectangle 5"/>
          <p:cNvSpPr/>
          <p:nvPr/>
        </p:nvSpPr>
        <p:spPr>
          <a:xfrm>
            <a:off x="0" y="1371600"/>
            <a:ext cx="7391400" cy="600164"/>
          </a:xfrm>
          <a:prstGeom prst="rect">
            <a:avLst/>
          </a:prstGeom>
        </p:spPr>
        <p:txBody>
          <a:bodyPr wrap="square">
            <a:spAutoFit/>
          </a:bodyPr>
          <a:lstStyle/>
          <a:p>
            <a:pPr algn="l"/>
            <a:r>
              <a:rPr lang="en-US" sz="1100" dirty="0" err="1" smtClean="0"/>
              <a:t>Omarali</a:t>
            </a:r>
            <a:r>
              <a:rPr lang="en-US" sz="1100" dirty="0" smtClean="0"/>
              <a:t>, Lisa. </a:t>
            </a:r>
            <a:r>
              <a:rPr lang="en-US" sz="1100" i="1" dirty="0" smtClean="0"/>
              <a:t>Animal Shelter, Brunei</a:t>
            </a:r>
            <a:r>
              <a:rPr lang="en-US" sz="1100" dirty="0" smtClean="0"/>
              <a:t>. 30 May 2009. </a:t>
            </a:r>
            <a:r>
              <a:rPr lang="en-US" sz="1100" i="1" dirty="0" err="1" smtClean="0"/>
              <a:t>Flickr</a:t>
            </a:r>
            <a:r>
              <a:rPr lang="en-US" sz="1100" dirty="0" smtClean="0"/>
              <a:t>. Yahoo, </a:t>
            </a:r>
            <a:r>
              <a:rPr lang="en-US" sz="1100" dirty="0" err="1" smtClean="0"/>
              <a:t>n.d</a:t>
            </a:r>
            <a:r>
              <a:rPr lang="en-US" sz="1100" dirty="0" smtClean="0"/>
              <a:t>. Web. 8 </a:t>
            </a:r>
            <a:br>
              <a:rPr lang="en-US" sz="1100" dirty="0" smtClean="0"/>
            </a:br>
            <a:r>
              <a:rPr lang="en-US" sz="1100" dirty="0" smtClean="0"/>
              <a:t>     Dec. 2011. &lt;http://www.flickr.com/photos/lisadragon/3575628965/in/ </a:t>
            </a:r>
            <a:br>
              <a:rPr lang="en-US" sz="1100" dirty="0" smtClean="0"/>
            </a:br>
            <a:r>
              <a:rPr lang="en-US" sz="1100" dirty="0" smtClean="0"/>
              <a:t>     </a:t>
            </a:r>
            <a:r>
              <a:rPr lang="en-US" sz="1100" dirty="0" err="1" smtClean="0"/>
              <a:t>photostream</a:t>
            </a:r>
            <a:r>
              <a:rPr lang="en-US" sz="1100" dirty="0" smtClean="0"/>
              <a:t>/&gt;.</a:t>
            </a:r>
            <a:endParaRPr lang="en-US" sz="1100" dirty="0"/>
          </a:p>
        </p:txBody>
      </p:sp>
      <p:sp>
        <p:nvSpPr>
          <p:cNvPr id="7" name="Rectangle 6"/>
          <p:cNvSpPr/>
          <p:nvPr/>
        </p:nvSpPr>
        <p:spPr>
          <a:xfrm>
            <a:off x="0" y="2057400"/>
            <a:ext cx="5562600" cy="430887"/>
          </a:xfrm>
          <a:prstGeom prst="rect">
            <a:avLst/>
          </a:prstGeom>
        </p:spPr>
        <p:txBody>
          <a:bodyPr wrap="square">
            <a:spAutoFit/>
          </a:bodyPr>
          <a:lstStyle/>
          <a:p>
            <a:pPr algn="l"/>
            <a:r>
              <a:rPr lang="en-US" sz="1100" dirty="0" smtClean="0"/>
              <a:t>Parker, Dave. </a:t>
            </a:r>
            <a:r>
              <a:rPr lang="en-US" sz="1100" i="1" dirty="0" smtClean="0"/>
              <a:t>Animal Shelter</a:t>
            </a:r>
            <a:r>
              <a:rPr lang="en-US" sz="1100" dirty="0" smtClean="0"/>
              <a:t>. 25 July 2005. </a:t>
            </a:r>
            <a:r>
              <a:rPr lang="en-US" sz="1100" i="1" dirty="0" err="1" smtClean="0"/>
              <a:t>Flickr</a:t>
            </a:r>
            <a:r>
              <a:rPr lang="en-US" sz="1100" dirty="0" smtClean="0"/>
              <a:t>. Yahoo, </a:t>
            </a:r>
            <a:r>
              <a:rPr lang="en-US" sz="1100" dirty="0" err="1" smtClean="0"/>
              <a:t>n.d</a:t>
            </a:r>
            <a:r>
              <a:rPr lang="en-US" sz="1100" dirty="0" smtClean="0"/>
              <a:t>. Web. 6 Dec. </a:t>
            </a:r>
            <a:br>
              <a:rPr lang="en-US" sz="1100" dirty="0" smtClean="0"/>
            </a:br>
            <a:r>
              <a:rPr lang="en-US" sz="1100" dirty="0" smtClean="0"/>
              <a:t>     2011. &lt;http://www.flickr.com/photos/daveparker/29855647/&gt;. </a:t>
            </a:r>
            <a:endParaRPr lang="en-US" sz="1100" dirty="0"/>
          </a:p>
        </p:txBody>
      </p:sp>
      <p:sp>
        <p:nvSpPr>
          <p:cNvPr id="8" name="Rectangle 7"/>
          <p:cNvSpPr/>
          <p:nvPr/>
        </p:nvSpPr>
        <p:spPr>
          <a:xfrm>
            <a:off x="0" y="2514600"/>
            <a:ext cx="7467600" cy="600164"/>
          </a:xfrm>
          <a:prstGeom prst="rect">
            <a:avLst/>
          </a:prstGeom>
        </p:spPr>
        <p:txBody>
          <a:bodyPr wrap="square">
            <a:spAutoFit/>
          </a:bodyPr>
          <a:lstStyle/>
          <a:p>
            <a:pPr algn="l"/>
            <a:r>
              <a:rPr lang="en-US" sz="1100" dirty="0" smtClean="0"/>
              <a:t>Parker, Dave. </a:t>
            </a:r>
            <a:r>
              <a:rPr lang="en-US" sz="1100" i="1" dirty="0" smtClean="0"/>
              <a:t>Animal Shelter</a:t>
            </a:r>
            <a:r>
              <a:rPr lang="en-US" sz="1100" dirty="0" smtClean="0"/>
              <a:t>. 30 Oct. 2011. </a:t>
            </a:r>
            <a:r>
              <a:rPr lang="en-US" sz="1100" i="1" dirty="0" err="1" smtClean="0"/>
              <a:t>Flickr</a:t>
            </a:r>
            <a:r>
              <a:rPr lang="en-US" sz="1100" dirty="0" smtClean="0"/>
              <a:t>. Yahoo, </a:t>
            </a:r>
            <a:r>
              <a:rPr lang="en-US" sz="1100" dirty="0" err="1" smtClean="0"/>
              <a:t>n.d</a:t>
            </a:r>
            <a:r>
              <a:rPr lang="en-US" sz="1100" dirty="0" smtClean="0"/>
              <a:t>. Web. 8 Dec. </a:t>
            </a:r>
            <a:br>
              <a:rPr lang="en-US" sz="1100" dirty="0" smtClean="0"/>
            </a:br>
            <a:r>
              <a:rPr lang="en-US" sz="1100" dirty="0" smtClean="0"/>
              <a:t>     2011. &lt;http://www.flickr.com/photos/daveparker/6296967275/sizes/l/in/ </a:t>
            </a:r>
            <a:br>
              <a:rPr lang="en-US" sz="1100" dirty="0" smtClean="0"/>
            </a:br>
            <a:r>
              <a:rPr lang="en-US" sz="1100" dirty="0" smtClean="0"/>
              <a:t>     </a:t>
            </a:r>
            <a:r>
              <a:rPr lang="en-US" sz="1100" dirty="0" err="1" smtClean="0"/>
              <a:t>photostream</a:t>
            </a:r>
            <a:r>
              <a:rPr lang="en-US" sz="1100" dirty="0" smtClean="0"/>
              <a:t>/&gt;. </a:t>
            </a:r>
            <a:endParaRPr lang="en-US" sz="1100" dirty="0"/>
          </a:p>
        </p:txBody>
      </p:sp>
      <p:sp>
        <p:nvSpPr>
          <p:cNvPr id="9" name="Rectangle 8"/>
          <p:cNvSpPr/>
          <p:nvPr/>
        </p:nvSpPr>
        <p:spPr>
          <a:xfrm>
            <a:off x="0" y="3124200"/>
            <a:ext cx="6096000" cy="430887"/>
          </a:xfrm>
          <a:prstGeom prst="rect">
            <a:avLst/>
          </a:prstGeom>
        </p:spPr>
        <p:txBody>
          <a:bodyPr wrap="square">
            <a:spAutoFit/>
          </a:bodyPr>
          <a:lstStyle/>
          <a:p>
            <a:pPr algn="l"/>
            <a:r>
              <a:rPr lang="en-US" sz="1100" dirty="0" smtClean="0"/>
              <a:t>Patterson, Charles. "Animals As Companions." </a:t>
            </a:r>
            <a:r>
              <a:rPr lang="en-US" sz="1100" i="1" dirty="0" smtClean="0"/>
              <a:t>Animal Rights</a:t>
            </a:r>
            <a:r>
              <a:rPr lang="en-US" sz="1100" dirty="0" smtClean="0"/>
              <a:t>. New Jersey: </a:t>
            </a:r>
            <a:r>
              <a:rPr lang="en-US" sz="1100" dirty="0" err="1" smtClean="0"/>
              <a:t>Enslow</a:t>
            </a:r>
            <a:r>
              <a:rPr lang="en-US" sz="1100" dirty="0" smtClean="0"/>
              <a:t>, </a:t>
            </a:r>
            <a:br>
              <a:rPr lang="en-US" sz="1100" dirty="0" smtClean="0"/>
            </a:br>
            <a:r>
              <a:rPr lang="en-US" sz="1100" dirty="0" smtClean="0"/>
              <a:t>     1993. 15-25. Print. </a:t>
            </a:r>
            <a:endParaRPr lang="en-US" sz="1100" dirty="0"/>
          </a:p>
        </p:txBody>
      </p:sp>
      <p:sp>
        <p:nvSpPr>
          <p:cNvPr id="10" name="Rectangle 9"/>
          <p:cNvSpPr/>
          <p:nvPr/>
        </p:nvSpPr>
        <p:spPr>
          <a:xfrm>
            <a:off x="0" y="3581400"/>
            <a:ext cx="6553200" cy="430887"/>
          </a:xfrm>
          <a:prstGeom prst="rect">
            <a:avLst/>
          </a:prstGeom>
        </p:spPr>
        <p:txBody>
          <a:bodyPr wrap="square">
            <a:spAutoFit/>
          </a:bodyPr>
          <a:lstStyle/>
          <a:p>
            <a:pPr algn="l"/>
            <a:r>
              <a:rPr lang="en-US" sz="1100" dirty="0" smtClean="0"/>
              <a:t>PETA. "Spay and Neuter." </a:t>
            </a:r>
            <a:r>
              <a:rPr lang="en-US" sz="1100" i="1" dirty="0" smtClean="0"/>
              <a:t>PETA</a:t>
            </a:r>
            <a:r>
              <a:rPr lang="en-US" sz="1100" dirty="0" smtClean="0"/>
              <a:t>. </a:t>
            </a:r>
            <a:r>
              <a:rPr lang="en-US" sz="1100" dirty="0" err="1" smtClean="0"/>
              <a:t>N.p</a:t>
            </a:r>
            <a:r>
              <a:rPr lang="en-US" sz="1100" dirty="0" smtClean="0"/>
              <a:t>., 2011. Web. 14 Oct. 2011. </a:t>
            </a:r>
            <a:br>
              <a:rPr lang="en-US" sz="1100" dirty="0" smtClean="0"/>
            </a:br>
            <a:r>
              <a:rPr lang="en-US" sz="1100" dirty="0" smtClean="0"/>
              <a:t>     &lt;http://www.peta.org/issues/Companion-Animals/spay-neuter.aspx&gt;. </a:t>
            </a:r>
            <a:endParaRPr lang="en-US" sz="1100" dirty="0"/>
          </a:p>
        </p:txBody>
      </p:sp>
      <p:sp>
        <p:nvSpPr>
          <p:cNvPr id="11" name="Rectangle 10"/>
          <p:cNvSpPr/>
          <p:nvPr/>
        </p:nvSpPr>
        <p:spPr>
          <a:xfrm>
            <a:off x="0" y="4038600"/>
            <a:ext cx="7391400" cy="600164"/>
          </a:xfrm>
          <a:prstGeom prst="rect">
            <a:avLst/>
          </a:prstGeom>
        </p:spPr>
        <p:txBody>
          <a:bodyPr wrap="square">
            <a:spAutoFit/>
          </a:bodyPr>
          <a:lstStyle/>
          <a:p>
            <a:pPr algn="l"/>
            <a:r>
              <a:rPr lang="it-IT" sz="1100" dirty="0" smtClean="0"/>
              <a:t>Pieroni, Daniele. </a:t>
            </a:r>
            <a:r>
              <a:rPr lang="it-IT" sz="1100" i="1" dirty="0" smtClean="0"/>
              <a:t>Il mio gattino fa brugnau</a:t>
            </a:r>
            <a:r>
              <a:rPr lang="it-IT" sz="1100" dirty="0" smtClean="0"/>
              <a:t>. 10 Dec. 2007. </a:t>
            </a:r>
            <a:r>
              <a:rPr lang="it-IT" sz="1100" i="1" dirty="0" smtClean="0"/>
              <a:t>Flickr</a:t>
            </a:r>
            <a:r>
              <a:rPr lang="it-IT" sz="1100" dirty="0" smtClean="0"/>
              <a:t>. Yahoo, n.d. </a:t>
            </a:r>
            <a:br>
              <a:rPr lang="it-IT" sz="1100" dirty="0" smtClean="0"/>
            </a:br>
            <a:r>
              <a:rPr lang="it-IT" sz="1100" dirty="0" smtClean="0"/>
              <a:t>     Web. 21 Nov. 2011. &lt;http://www.flickr.com/photos/lastquest/2101865640/in/ </a:t>
            </a:r>
            <a:br>
              <a:rPr lang="it-IT" sz="1100" dirty="0" smtClean="0"/>
            </a:br>
            <a:r>
              <a:rPr lang="it-IT" sz="1100" dirty="0" smtClean="0"/>
              <a:t>     photostream/&gt;. </a:t>
            </a:r>
            <a:endParaRPr lang="en-US" sz="1100" dirty="0"/>
          </a:p>
        </p:txBody>
      </p:sp>
      <p:sp>
        <p:nvSpPr>
          <p:cNvPr id="12" name="Rectangle 11"/>
          <p:cNvSpPr/>
          <p:nvPr/>
        </p:nvSpPr>
        <p:spPr>
          <a:xfrm>
            <a:off x="0" y="4648200"/>
            <a:ext cx="5943600" cy="430887"/>
          </a:xfrm>
          <a:prstGeom prst="rect">
            <a:avLst/>
          </a:prstGeom>
        </p:spPr>
        <p:txBody>
          <a:bodyPr wrap="square">
            <a:spAutoFit/>
          </a:bodyPr>
          <a:lstStyle/>
          <a:p>
            <a:pPr algn="l"/>
            <a:r>
              <a:rPr lang="en-US" sz="1100" dirty="0" err="1" smtClean="0"/>
              <a:t>Pieroni</a:t>
            </a:r>
            <a:r>
              <a:rPr lang="en-US" sz="1100" dirty="0" smtClean="0"/>
              <a:t>, Daniele. </a:t>
            </a:r>
            <a:r>
              <a:rPr lang="en-US" sz="1100" i="1" dirty="0" smtClean="0"/>
              <a:t>No more kisses, thanks!</a:t>
            </a:r>
            <a:r>
              <a:rPr lang="en-US" sz="1100" dirty="0" smtClean="0"/>
              <a:t> 12 Oct. 207. </a:t>
            </a:r>
            <a:r>
              <a:rPr lang="en-US" sz="1100" i="1" dirty="0" err="1" smtClean="0"/>
              <a:t>Flickr</a:t>
            </a:r>
            <a:r>
              <a:rPr lang="en-US" sz="1100" dirty="0" smtClean="0"/>
              <a:t>. Yahoo, </a:t>
            </a:r>
            <a:r>
              <a:rPr lang="en-US" sz="1100" dirty="0" err="1" smtClean="0"/>
              <a:t>n.d</a:t>
            </a:r>
            <a:r>
              <a:rPr lang="en-US" sz="1100" dirty="0" smtClean="0"/>
              <a:t>. Web. </a:t>
            </a:r>
            <a:br>
              <a:rPr lang="en-US" sz="1100" dirty="0" smtClean="0"/>
            </a:br>
            <a:r>
              <a:rPr lang="en-US" sz="1100" dirty="0" smtClean="0"/>
              <a:t>     20 Nov. 2011. &lt;http://www.flickr.com/photos/7631229@N02/1570500411&gt;. </a:t>
            </a:r>
            <a:endParaRPr lang="en-US" sz="1100" dirty="0"/>
          </a:p>
        </p:txBody>
      </p:sp>
      <p:sp>
        <p:nvSpPr>
          <p:cNvPr id="13" name="Rectangle 12"/>
          <p:cNvSpPr/>
          <p:nvPr/>
        </p:nvSpPr>
        <p:spPr>
          <a:xfrm>
            <a:off x="0" y="5105400"/>
            <a:ext cx="8305800" cy="600164"/>
          </a:xfrm>
          <a:prstGeom prst="rect">
            <a:avLst/>
          </a:prstGeom>
        </p:spPr>
        <p:txBody>
          <a:bodyPr wrap="square">
            <a:spAutoFit/>
          </a:bodyPr>
          <a:lstStyle/>
          <a:p>
            <a:pPr algn="l"/>
            <a:r>
              <a:rPr lang="en-US" sz="1100" dirty="0" err="1" smtClean="0"/>
              <a:t>Pieroni</a:t>
            </a:r>
            <a:r>
              <a:rPr lang="en-US" sz="1100" dirty="0" smtClean="0"/>
              <a:t>, Daniele. </a:t>
            </a:r>
            <a:r>
              <a:rPr lang="en-US" sz="1100" i="1" dirty="0" smtClean="0"/>
              <a:t>Zero Problems</a:t>
            </a:r>
            <a:r>
              <a:rPr lang="en-US" sz="1100" dirty="0" smtClean="0"/>
              <a:t>. 2 Oct. 2007. </a:t>
            </a:r>
            <a:r>
              <a:rPr lang="en-US" sz="1100" i="1" dirty="0" err="1" smtClean="0"/>
              <a:t>Flickr</a:t>
            </a:r>
            <a:r>
              <a:rPr lang="en-US" sz="1100" dirty="0" smtClean="0"/>
              <a:t>. Yahoo, </a:t>
            </a:r>
            <a:r>
              <a:rPr lang="en-US" sz="1100" dirty="0" err="1" smtClean="0"/>
              <a:t>n.d</a:t>
            </a:r>
            <a:r>
              <a:rPr lang="en-US" sz="1100" dirty="0" smtClean="0"/>
              <a:t>. Web. 22 Nov. </a:t>
            </a:r>
            <a:br>
              <a:rPr lang="en-US" sz="1100" dirty="0" smtClean="0"/>
            </a:br>
            <a:r>
              <a:rPr lang="en-US" sz="1100" dirty="0" smtClean="0"/>
              <a:t>     2011. &lt;http://www.flickr.com/photos/lastquest/1479928506/sizes/l/in/ </a:t>
            </a:r>
            <a:br>
              <a:rPr lang="en-US" sz="1100" dirty="0" smtClean="0"/>
            </a:br>
            <a:r>
              <a:rPr lang="en-US" sz="1100" dirty="0" smtClean="0"/>
              <a:t>     </a:t>
            </a:r>
            <a:r>
              <a:rPr lang="en-US" sz="1100" dirty="0" err="1" smtClean="0"/>
              <a:t>photostream</a:t>
            </a:r>
            <a:r>
              <a:rPr lang="en-US" sz="1100" dirty="0" smtClean="0"/>
              <a:t>/&gt;. </a:t>
            </a:r>
            <a:endParaRPr lang="en-US" sz="1100" dirty="0"/>
          </a:p>
        </p:txBody>
      </p:sp>
      <p:sp>
        <p:nvSpPr>
          <p:cNvPr id="14" name="Rectangle 13"/>
          <p:cNvSpPr/>
          <p:nvPr/>
        </p:nvSpPr>
        <p:spPr>
          <a:xfrm>
            <a:off x="0" y="5791200"/>
            <a:ext cx="6248400" cy="430887"/>
          </a:xfrm>
          <a:prstGeom prst="rect">
            <a:avLst/>
          </a:prstGeom>
        </p:spPr>
        <p:txBody>
          <a:bodyPr wrap="square">
            <a:spAutoFit/>
          </a:bodyPr>
          <a:lstStyle/>
          <a:p>
            <a:pPr algn="l"/>
            <a:r>
              <a:rPr lang="en-US" sz="1100" dirty="0" smtClean="0"/>
              <a:t>"Please Comeback." </a:t>
            </a:r>
            <a:r>
              <a:rPr lang="en-US" sz="1100" i="1" dirty="0" smtClean="0"/>
              <a:t>Just For Once</a:t>
            </a:r>
            <a:r>
              <a:rPr lang="en-US" sz="1100" dirty="0" smtClean="0"/>
              <a:t>. 2007. </a:t>
            </a:r>
            <a:r>
              <a:rPr lang="en-US" sz="1100" i="1" dirty="0" err="1" smtClean="0"/>
              <a:t>Jamendo</a:t>
            </a:r>
            <a:r>
              <a:rPr lang="en-US" sz="1100" dirty="0" smtClean="0"/>
              <a:t>. Web. 1 Dec. 2011. </a:t>
            </a:r>
            <a:br>
              <a:rPr lang="en-US" sz="1100" dirty="0" smtClean="0"/>
            </a:br>
            <a:r>
              <a:rPr lang="en-US" sz="1100" dirty="0" smtClean="0"/>
              <a:t>     &lt;http://www.jamendo.com/en/album/6943&gt;. </a:t>
            </a:r>
            <a:endParaRPr lang="en-US" sz="1100" dirty="0"/>
          </a:p>
        </p:txBody>
      </p:sp>
      <p:sp>
        <p:nvSpPr>
          <p:cNvPr id="15" name="Rectangle 14"/>
          <p:cNvSpPr/>
          <p:nvPr/>
        </p:nvSpPr>
        <p:spPr>
          <a:xfrm>
            <a:off x="0" y="6248400"/>
            <a:ext cx="6248400" cy="430887"/>
          </a:xfrm>
          <a:prstGeom prst="rect">
            <a:avLst/>
          </a:prstGeom>
        </p:spPr>
        <p:txBody>
          <a:bodyPr wrap="square">
            <a:spAutoFit/>
          </a:bodyPr>
          <a:lstStyle/>
          <a:p>
            <a:pPr algn="l"/>
            <a:r>
              <a:rPr lang="en-US" sz="1100" i="1" dirty="0" smtClean="0"/>
              <a:t>Puppies in a pet shop - Osaka</a:t>
            </a:r>
            <a:r>
              <a:rPr lang="en-US" sz="1100" dirty="0" smtClean="0"/>
              <a:t>. May 2007. </a:t>
            </a:r>
            <a:r>
              <a:rPr lang="en-US" sz="1100" i="1" dirty="0" err="1" smtClean="0"/>
              <a:t>Flickr</a:t>
            </a:r>
            <a:r>
              <a:rPr lang="en-US" sz="1100" dirty="0" smtClean="0"/>
              <a:t>. Yahoo, </a:t>
            </a:r>
            <a:r>
              <a:rPr lang="en-US" sz="1100" dirty="0" err="1" smtClean="0"/>
              <a:t>n.d</a:t>
            </a:r>
            <a:r>
              <a:rPr lang="en-US" sz="1100" dirty="0" smtClean="0"/>
              <a:t>. Web. 18 Nov. 2011. </a:t>
            </a:r>
            <a:br>
              <a:rPr lang="en-US" sz="1100" dirty="0" smtClean="0"/>
            </a:br>
            <a:r>
              <a:rPr lang="en-US" sz="1100" dirty="0" smtClean="0"/>
              <a:t>     &lt;http://www.flickr.com/photos/sillypucci/515932771/in/photostream/&gt;. </a:t>
            </a:r>
            <a:endParaRPr lang="en-US" sz="1100" dirty="0"/>
          </a:p>
        </p:txBody>
      </p:sp>
    </p:spTree>
  </p:cSld>
  <p:clrMapOvr>
    <a:masterClrMapping/>
  </p:clrMapOvr>
  <p:transition/>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8600"/>
            <a:ext cx="5791200" cy="430887"/>
          </a:xfrm>
          <a:prstGeom prst="rect">
            <a:avLst/>
          </a:prstGeom>
        </p:spPr>
        <p:txBody>
          <a:bodyPr wrap="square">
            <a:spAutoFit/>
          </a:bodyPr>
          <a:lstStyle/>
          <a:p>
            <a:pPr algn="l"/>
            <a:r>
              <a:rPr lang="en-US" sz="1100" i="1" dirty="0" smtClean="0"/>
              <a:t>Puppy and Coal Bricks II</a:t>
            </a:r>
            <a:r>
              <a:rPr lang="en-US" sz="1100" dirty="0" smtClean="0"/>
              <a:t>. 20 Mar. 2007. </a:t>
            </a:r>
            <a:r>
              <a:rPr lang="en-US" sz="1100" i="1" dirty="0" err="1" smtClean="0"/>
              <a:t>Flickr</a:t>
            </a:r>
            <a:r>
              <a:rPr lang="en-US" sz="1100" dirty="0" smtClean="0"/>
              <a:t>. Yahoo, </a:t>
            </a:r>
            <a:r>
              <a:rPr lang="en-US" sz="1100" dirty="0" err="1" smtClean="0"/>
              <a:t>n.d</a:t>
            </a:r>
            <a:r>
              <a:rPr lang="en-US" sz="1100" dirty="0" smtClean="0"/>
              <a:t>. Web. 16 Dec. 2011. </a:t>
            </a:r>
            <a:br>
              <a:rPr lang="en-US" sz="1100" dirty="0" smtClean="0"/>
            </a:br>
            <a:r>
              <a:rPr lang="en-US" sz="1100" dirty="0" smtClean="0"/>
              <a:t>     &lt;http://www.flickr.com/photos/74519410@N00/428153659&gt;. </a:t>
            </a:r>
            <a:endParaRPr lang="en-US" sz="1100" dirty="0"/>
          </a:p>
        </p:txBody>
      </p:sp>
      <p:sp>
        <p:nvSpPr>
          <p:cNvPr id="3" name="Rectangle 2"/>
          <p:cNvSpPr/>
          <p:nvPr/>
        </p:nvSpPr>
        <p:spPr>
          <a:xfrm>
            <a:off x="0" y="685800"/>
            <a:ext cx="5638800" cy="430887"/>
          </a:xfrm>
          <a:prstGeom prst="rect">
            <a:avLst/>
          </a:prstGeom>
        </p:spPr>
        <p:txBody>
          <a:bodyPr wrap="square">
            <a:spAutoFit/>
          </a:bodyPr>
          <a:lstStyle/>
          <a:p>
            <a:pPr algn="l"/>
            <a:r>
              <a:rPr lang="en-US" sz="1100" i="1" dirty="0" smtClean="0"/>
              <a:t>Puppy Bookends</a:t>
            </a:r>
            <a:r>
              <a:rPr lang="en-US" sz="1100" dirty="0" smtClean="0"/>
              <a:t>. 21 July 2005. </a:t>
            </a:r>
            <a:r>
              <a:rPr lang="en-US" sz="1100" i="1" dirty="0" err="1" smtClean="0"/>
              <a:t>Flickr</a:t>
            </a:r>
            <a:r>
              <a:rPr lang="en-US" sz="1100" dirty="0" smtClean="0"/>
              <a:t>. Yahoo, </a:t>
            </a:r>
            <a:r>
              <a:rPr lang="en-US" sz="1100" dirty="0" err="1" smtClean="0"/>
              <a:t>n.d</a:t>
            </a:r>
            <a:r>
              <a:rPr lang="en-US" sz="1100" dirty="0" smtClean="0"/>
              <a:t>. Web. 20 Nov. 2011. </a:t>
            </a:r>
            <a:br>
              <a:rPr lang="en-US" sz="1100" dirty="0" smtClean="0"/>
            </a:br>
            <a:r>
              <a:rPr lang="en-US" sz="1100" dirty="0" smtClean="0"/>
              <a:t>     &lt;http://www.flickr.com/photos/frazzledjen/27595066/&gt;. </a:t>
            </a:r>
            <a:endParaRPr lang="en-US" sz="1100" dirty="0"/>
          </a:p>
        </p:txBody>
      </p:sp>
      <p:sp>
        <p:nvSpPr>
          <p:cNvPr id="4" name="Rectangle 3"/>
          <p:cNvSpPr/>
          <p:nvPr/>
        </p:nvSpPr>
        <p:spPr>
          <a:xfrm>
            <a:off x="0" y="1143000"/>
            <a:ext cx="5715000" cy="600164"/>
          </a:xfrm>
          <a:prstGeom prst="rect">
            <a:avLst/>
          </a:prstGeom>
        </p:spPr>
        <p:txBody>
          <a:bodyPr wrap="square">
            <a:spAutoFit/>
          </a:bodyPr>
          <a:lstStyle/>
          <a:p>
            <a:pPr algn="l"/>
            <a:r>
              <a:rPr lang="en-US" sz="1100" dirty="0" err="1" smtClean="0"/>
              <a:t>Seeman</a:t>
            </a:r>
            <a:r>
              <a:rPr lang="en-US" sz="1100" dirty="0" smtClean="0"/>
              <a:t>, Corey. </a:t>
            </a:r>
            <a:r>
              <a:rPr lang="en-US" sz="1100" i="1" dirty="0" smtClean="0"/>
              <a:t>Wonderful cats at the Mosaic Feline Rescue </a:t>
            </a:r>
            <a:r>
              <a:rPr lang="en-US" sz="1100" dirty="0" smtClean="0"/>
              <a:t>. 30 Oct. 2011. </a:t>
            </a:r>
            <a:br>
              <a:rPr lang="en-US" sz="1100" dirty="0" smtClean="0"/>
            </a:br>
            <a:r>
              <a:rPr lang="en-US" sz="1100" dirty="0" smtClean="0"/>
              <a:t>     </a:t>
            </a:r>
            <a:r>
              <a:rPr lang="en-US" sz="1100" i="1" dirty="0" err="1" smtClean="0"/>
              <a:t>Flickr</a:t>
            </a:r>
            <a:r>
              <a:rPr lang="en-US" sz="1100" dirty="0" smtClean="0"/>
              <a:t>. Yahoo, </a:t>
            </a:r>
            <a:r>
              <a:rPr lang="en-US" sz="1100" dirty="0" err="1" smtClean="0"/>
              <a:t>n.d</a:t>
            </a:r>
            <a:r>
              <a:rPr lang="en-US" sz="1100" dirty="0" smtClean="0"/>
              <a:t>. Web. 14 Dec. 2011. &lt;http://www.flickr.com/ </a:t>
            </a:r>
            <a:br>
              <a:rPr lang="en-US" sz="1100" dirty="0" smtClean="0"/>
            </a:br>
            <a:r>
              <a:rPr lang="en-US" sz="1100" dirty="0" smtClean="0"/>
              <a:t>     photos/7702423@N04/6295472977&gt;. </a:t>
            </a:r>
            <a:endParaRPr lang="en-US" sz="1100" dirty="0"/>
          </a:p>
        </p:txBody>
      </p:sp>
      <p:sp>
        <p:nvSpPr>
          <p:cNvPr id="5" name="Rectangle 4"/>
          <p:cNvSpPr/>
          <p:nvPr/>
        </p:nvSpPr>
        <p:spPr>
          <a:xfrm>
            <a:off x="0" y="1752600"/>
            <a:ext cx="6858000" cy="769441"/>
          </a:xfrm>
          <a:prstGeom prst="rect">
            <a:avLst/>
          </a:prstGeom>
        </p:spPr>
        <p:txBody>
          <a:bodyPr wrap="square">
            <a:spAutoFit/>
          </a:bodyPr>
          <a:lstStyle/>
          <a:p>
            <a:pPr algn="l"/>
            <a:r>
              <a:rPr lang="en-US" sz="1100" dirty="0" smtClean="0"/>
              <a:t>Spears, Brian. "Pet overpopulation: the problem multiplies." </a:t>
            </a:r>
            <a:r>
              <a:rPr lang="en-US" sz="1100" i="1" dirty="0" smtClean="0"/>
              <a:t>E: the </a:t>
            </a:r>
            <a:r>
              <a:rPr lang="en-US" sz="1100" dirty="0" smtClean="0"/>
              <a:t/>
            </a:r>
            <a:br>
              <a:rPr lang="en-US" sz="1100" dirty="0" smtClean="0"/>
            </a:br>
            <a:r>
              <a:rPr lang="en-US" sz="1100" dirty="0" smtClean="0"/>
              <a:t>     </a:t>
            </a:r>
            <a:r>
              <a:rPr lang="en-US" sz="1100" i="1" dirty="0" smtClean="0"/>
              <a:t>Environmental Magazine</a:t>
            </a:r>
            <a:r>
              <a:rPr lang="en-US" sz="1100" dirty="0" smtClean="0"/>
              <a:t> 6 (Sept.-Oct. 1995): 32. </a:t>
            </a:r>
            <a:r>
              <a:rPr lang="en-US" sz="1100" i="1" dirty="0" smtClean="0"/>
              <a:t>Wilson </a:t>
            </a:r>
            <a:r>
              <a:rPr lang="en-US" sz="1100" i="1" dirty="0" err="1" smtClean="0"/>
              <a:t>OmniFile</a:t>
            </a:r>
            <a:r>
              <a:rPr lang="en-US" sz="1100" i="1" dirty="0" smtClean="0"/>
              <a:t> Full Text </a:t>
            </a:r>
            <a:r>
              <a:rPr lang="en-US" sz="1100" dirty="0" smtClean="0"/>
              <a:t/>
            </a:r>
            <a:br>
              <a:rPr lang="en-US" sz="1100" dirty="0" smtClean="0"/>
            </a:br>
            <a:r>
              <a:rPr lang="en-US" sz="1100" dirty="0" smtClean="0"/>
              <a:t>     </a:t>
            </a:r>
            <a:r>
              <a:rPr lang="en-US" sz="1100" i="1" dirty="0" smtClean="0"/>
              <a:t>Mega Edition</a:t>
            </a:r>
            <a:r>
              <a:rPr lang="en-US" sz="1100" dirty="0" smtClean="0"/>
              <a:t>. Web. 24 Oct. 2011. &lt;http://vnweb.hwwilsonweb.com/hww/ </a:t>
            </a:r>
            <a:br>
              <a:rPr lang="en-US" sz="1100" dirty="0" smtClean="0"/>
            </a:br>
            <a:r>
              <a:rPr lang="en-US" sz="1100" dirty="0" smtClean="0"/>
              <a:t>     results/</a:t>
            </a:r>
            <a:r>
              <a:rPr lang="en-US" sz="1100" dirty="0" err="1" smtClean="0"/>
              <a:t>getResults.jhtml?_DARGS</a:t>
            </a:r>
            <a:r>
              <a:rPr lang="en-US" sz="1100" dirty="0" smtClean="0"/>
              <a:t>=/</a:t>
            </a:r>
            <a:r>
              <a:rPr lang="en-US" sz="1100" dirty="0" err="1" smtClean="0"/>
              <a:t>hww</a:t>
            </a:r>
            <a:r>
              <a:rPr lang="en-US" sz="1100" dirty="0" smtClean="0"/>
              <a:t>/results/results_common.jhtml.35&gt;. </a:t>
            </a:r>
            <a:endParaRPr lang="en-US" sz="1100" dirty="0"/>
          </a:p>
        </p:txBody>
      </p:sp>
      <p:sp>
        <p:nvSpPr>
          <p:cNvPr id="6" name="Rectangle 5"/>
          <p:cNvSpPr/>
          <p:nvPr/>
        </p:nvSpPr>
        <p:spPr>
          <a:xfrm>
            <a:off x="0" y="2514600"/>
            <a:ext cx="6858000" cy="600164"/>
          </a:xfrm>
          <a:prstGeom prst="rect">
            <a:avLst/>
          </a:prstGeom>
        </p:spPr>
        <p:txBody>
          <a:bodyPr wrap="square">
            <a:spAutoFit/>
          </a:bodyPr>
          <a:lstStyle/>
          <a:p>
            <a:pPr algn="l"/>
            <a:r>
              <a:rPr lang="en-US" sz="1100" dirty="0" smtClean="0"/>
              <a:t>Vaughn, Jacqueline. "The Shelter Charade: The Dilemmas of Urban Animal Control." </a:t>
            </a:r>
            <a:br>
              <a:rPr lang="en-US" sz="1100" dirty="0" smtClean="0"/>
            </a:br>
            <a:r>
              <a:rPr lang="en-US" sz="1100" dirty="0" smtClean="0"/>
              <a:t>     </a:t>
            </a:r>
            <a:r>
              <a:rPr lang="en-US" sz="1100" i="1" dirty="0" smtClean="0"/>
              <a:t>State &amp; Local Government Review</a:t>
            </a:r>
            <a:r>
              <a:rPr lang="en-US" sz="1100" dirty="0" smtClean="0"/>
              <a:t> 10.3 (1978): 87-91. </a:t>
            </a:r>
            <a:r>
              <a:rPr lang="en-US" sz="1100" i="1" dirty="0" smtClean="0"/>
              <a:t>JSTOR</a:t>
            </a:r>
            <a:r>
              <a:rPr lang="en-US" sz="1100" dirty="0" smtClean="0"/>
              <a:t>. Web. 18 Oct. </a:t>
            </a:r>
            <a:br>
              <a:rPr lang="en-US" sz="1100" dirty="0" smtClean="0"/>
            </a:br>
            <a:r>
              <a:rPr lang="en-US" sz="1100" dirty="0" smtClean="0"/>
              <a:t>     2011. &lt;http://www.jstor.org/stable/4354629&gt;.</a:t>
            </a:r>
            <a:endParaRPr lang="en-US" sz="1100" dirty="0"/>
          </a:p>
        </p:txBody>
      </p:sp>
    </p:spTree>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7" name="Picture 1"/>
          <p:cNvPicPr>
            <a:picLocks noChangeAspect="1" noChangeArrowheads="1"/>
          </p:cNvPicPr>
          <p:nvPr/>
        </p:nvPicPr>
        <p:blipFill>
          <a:blip r:embed="rId3" cstate="print"/>
          <a:srcRect r="13240"/>
          <a:stretch>
            <a:fillRect/>
          </a:stretch>
        </p:blipFill>
        <p:spPr bwMode="auto">
          <a:xfrm>
            <a:off x="3505200" y="0"/>
            <a:ext cx="5638800" cy="6858000"/>
          </a:xfrm>
          <a:prstGeom prst="rect">
            <a:avLst/>
          </a:prstGeom>
          <a:noFill/>
          <a:ln w="12700" cap="rnd">
            <a:noFill/>
            <a:round/>
            <a:headEnd/>
            <a:tailEnd/>
          </a:ln>
        </p:spPr>
      </p:pic>
      <p:sp>
        <p:nvSpPr>
          <p:cNvPr id="39938" name="Rectangle 2"/>
          <p:cNvSpPr>
            <a:spLocks/>
          </p:cNvSpPr>
          <p:nvPr/>
        </p:nvSpPr>
        <p:spPr bwMode="auto">
          <a:xfrm>
            <a:off x="762000" y="762000"/>
            <a:ext cx="3746500" cy="469900"/>
          </a:xfrm>
          <a:prstGeom prst="rect">
            <a:avLst/>
          </a:prstGeom>
          <a:noFill/>
          <a:ln w="12700" cap="rnd">
            <a:noFill/>
            <a:round/>
            <a:headEnd type="none" w="med" len="med"/>
            <a:tailEnd type="none" w="med" len="med"/>
          </a:ln>
        </p:spPr>
        <p:txBody>
          <a:bodyPr lIns="38100" tIns="38100" rIns="38100" bIns="38100"/>
          <a:lstStyle/>
          <a:p>
            <a:pPr algn="l"/>
            <a:r>
              <a:rPr lang="en-US" sz="2800">
                <a:solidFill>
                  <a:srgbClr val="F79646"/>
                </a:solidFill>
                <a:latin typeface="Arial Bold" charset="0"/>
                <a:cs typeface="Arial Bold" charset="0"/>
                <a:sym typeface="Arial Bold" charset="0"/>
              </a:rPr>
              <a:t>Pet overpopulation</a:t>
            </a:r>
          </a:p>
        </p:txBody>
      </p:sp>
      <p:sp>
        <p:nvSpPr>
          <p:cNvPr id="39939" name="Rectangle 3"/>
          <p:cNvSpPr>
            <a:spLocks/>
          </p:cNvSpPr>
          <p:nvPr/>
        </p:nvSpPr>
        <p:spPr bwMode="auto">
          <a:xfrm>
            <a:off x="457200" y="1104900"/>
            <a:ext cx="3975100" cy="876300"/>
          </a:xfrm>
          <a:prstGeom prst="rect">
            <a:avLst/>
          </a:prstGeom>
          <a:noFill/>
          <a:ln w="12700" cap="rnd">
            <a:noFill/>
            <a:round/>
            <a:headEnd type="none" w="med" len="med"/>
            <a:tailEnd type="none" w="med" len="med"/>
          </a:ln>
        </p:spPr>
        <p:txBody>
          <a:bodyPr lIns="38100" tIns="38100" rIns="38100" bIns="38100"/>
          <a:lstStyle/>
          <a:p>
            <a:r>
              <a:rPr lang="en-US" sz="1800">
                <a:solidFill>
                  <a:schemeClr val="tx1"/>
                </a:solidFill>
                <a:latin typeface="Lucida Grande" charset="0"/>
                <a:ea typeface="Lucida Grande" charset="0"/>
                <a:cs typeface="Lucida Grande" charset="0"/>
                <a:sym typeface="Lucida Grande" charset="0"/>
              </a:rPr>
              <a:t>is a rising problem in the United States,</a:t>
            </a:r>
          </a:p>
          <a:p>
            <a:r>
              <a:rPr lang="en-US" sz="1800">
                <a:solidFill>
                  <a:schemeClr val="tx1"/>
                </a:solidFill>
                <a:latin typeface="Lucida Grande" charset="0"/>
                <a:ea typeface="Lucida Grande" charset="0"/>
                <a:cs typeface="Lucida Grande" charset="0"/>
                <a:sym typeface="Lucida Grande" charset="0"/>
              </a:rPr>
              <a:t>but it can be resolved by</a:t>
            </a:r>
          </a:p>
        </p:txBody>
      </p:sp>
      <p:sp>
        <p:nvSpPr>
          <p:cNvPr id="39940" name="Rectangle 4"/>
          <p:cNvSpPr>
            <a:spLocks/>
          </p:cNvSpPr>
          <p:nvPr/>
        </p:nvSpPr>
        <p:spPr bwMode="auto">
          <a:xfrm>
            <a:off x="1435100" y="2590800"/>
            <a:ext cx="1806575" cy="2095500"/>
          </a:xfrm>
          <a:prstGeom prst="rect">
            <a:avLst/>
          </a:prstGeom>
          <a:noFill/>
          <a:ln w="12700" cap="rnd">
            <a:noFill/>
            <a:round/>
            <a:headEnd type="none" w="med" len="med"/>
            <a:tailEnd type="none" w="med" len="med"/>
          </a:ln>
        </p:spPr>
        <p:txBody>
          <a:bodyPr wrap="none" lIns="38100" tIns="38100" rIns="38100" bIns="38100">
            <a:spAutoFit/>
          </a:bodyPr>
          <a:lstStyle/>
          <a:p>
            <a:r>
              <a:rPr lang="en-US" sz="2800">
                <a:solidFill>
                  <a:srgbClr val="F79646"/>
                </a:solidFill>
                <a:latin typeface="Arial Bold" charset="0"/>
                <a:cs typeface="Arial Bold" charset="0"/>
                <a:sym typeface="Arial Bold" charset="0"/>
              </a:rPr>
              <a:t>Education</a:t>
            </a:r>
            <a:endParaRPr lang="en-US" sz="1800">
              <a:solidFill>
                <a:schemeClr val="tx1"/>
              </a:solidFill>
              <a:latin typeface="Lucida Grande" charset="0"/>
              <a:ea typeface="Lucida Grande" charset="0"/>
              <a:cs typeface="Lucida Grande" charset="0"/>
              <a:sym typeface="Lucida Grande" charset="0"/>
            </a:endParaRPr>
          </a:p>
          <a:p>
            <a:endParaRPr lang="en-US" sz="2800">
              <a:solidFill>
                <a:srgbClr val="F79646"/>
              </a:solidFill>
              <a:latin typeface="Arial Bold" charset="0"/>
              <a:ea typeface="Lucida Grande" charset="0"/>
              <a:cs typeface="Lucida Grande" charset="0"/>
              <a:sym typeface="Arial Bold" charset="0"/>
            </a:endParaRPr>
          </a:p>
          <a:p>
            <a:r>
              <a:rPr lang="en-US" sz="2800">
                <a:solidFill>
                  <a:srgbClr val="F79646"/>
                </a:solidFill>
                <a:latin typeface="Arial Bold" charset="0"/>
                <a:cs typeface="Arial Bold" charset="0"/>
                <a:sym typeface="Arial Bold" charset="0"/>
              </a:rPr>
              <a:t>Adoption</a:t>
            </a:r>
            <a:endParaRPr lang="en-US" sz="1800">
              <a:solidFill>
                <a:schemeClr val="tx1"/>
              </a:solidFill>
              <a:latin typeface="Lucida Grande" charset="0"/>
              <a:ea typeface="Lucida Grande" charset="0"/>
              <a:cs typeface="Lucida Grande" charset="0"/>
              <a:sym typeface="Lucida Grande" charset="0"/>
            </a:endParaRPr>
          </a:p>
          <a:p>
            <a:endParaRPr lang="en-US" sz="2800">
              <a:solidFill>
                <a:srgbClr val="F79646"/>
              </a:solidFill>
              <a:latin typeface="Arial Bold" charset="0"/>
              <a:ea typeface="Lucida Grande" charset="0"/>
              <a:cs typeface="Lucida Grande" charset="0"/>
              <a:sym typeface="Arial Bold" charset="0"/>
            </a:endParaRPr>
          </a:p>
          <a:p>
            <a:r>
              <a:rPr lang="en-US" sz="2800">
                <a:solidFill>
                  <a:srgbClr val="F79646"/>
                </a:solidFill>
                <a:latin typeface="Arial Bold" charset="0"/>
                <a:cs typeface="Arial Bold" charset="0"/>
                <a:sym typeface="Arial Bold" charset="0"/>
              </a:rPr>
              <a:t>Neutering</a:t>
            </a:r>
          </a:p>
        </p:txBody>
      </p:sp>
    </p:spTree>
  </p:cSld>
  <p:clrMapOvr>
    <a:masterClrMapping/>
  </p:clrMapOvr>
  <p:transition/>
</p:sld>
</file>

<file path=ppt/theme/theme1.xml><?xml version="1.0" encoding="utf-8"?>
<a:theme xmlns:a="http://schemas.openxmlformats.org/drawingml/2006/main" name="Default - Title Slide">
  <a:themeElements>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 Title Slide">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Slid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0.xml><?xml version="1.0" encoding="utf-8"?>
<a:theme xmlns:a="http://schemas.openxmlformats.org/drawingml/2006/main" name="Photo - Vertic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1.xml><?xml version="1.0" encoding="utf-8"?>
<a:theme xmlns:a="http://schemas.openxmlformats.org/drawingml/2006/main" name="Photo - Vertic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2.xml><?xml version="1.0" encoding="utf-8"?>
<a:theme xmlns:a="http://schemas.openxmlformats.org/drawingml/2006/main" name="Title - Top">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3.xml><?xml version="1.0" encoding="utf-8"?>
<a:theme xmlns:a="http://schemas.openxmlformats.org/drawingml/2006/main" name="Blank">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4.xml><?xml version="1.0" encoding="utf-8"?>
<a:theme xmlns:a="http://schemas.openxmlformats.org/drawingml/2006/main" name="Title &amp; Bullets - Lef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5.xml><?xml version="1.0" encoding="utf-8"?>
<a:theme xmlns:a="http://schemas.openxmlformats.org/drawingml/2006/main" name="Title &amp; Bullets - 2 Colum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6.xml><?xml version="1.0" encoding="utf-8"?>
<a:theme xmlns:a="http://schemas.openxmlformats.org/drawingml/2006/main" name="Title &amp; Bullets - Right">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7.xml><?xml version="1.0" encoding="utf-8"?>
<a:theme xmlns:a="http://schemas.openxmlformats.org/drawingml/2006/main" name="Title, Bullets &amp; Photo">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8.xml><?xml version="1.0" encoding="utf-8"?>
<a:theme xmlns:a="http://schemas.openxmlformats.org/drawingml/2006/main" name="Title &amp; 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19.xml><?xml version="1.0" encoding="utf-8"?>
<a:theme xmlns:a="http://schemas.openxmlformats.org/drawingml/2006/main" name="Title &amp; Bullets">
  <a:themeElements>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Default - Title and Content">
  <a:themeElements>
    <a:clrScheme name="">
      <a:dk1>
        <a:srgbClr val="000000"/>
      </a:dk1>
      <a:lt1>
        <a:srgbClr val="FFFFFF"/>
      </a:lt1>
      <a:dk2>
        <a:srgbClr val="000000"/>
      </a:dk2>
      <a:lt2>
        <a:srgbClr val="808080"/>
      </a:lt2>
      <a:accent1>
        <a:srgbClr val="E36C09"/>
      </a:accent1>
      <a:accent2>
        <a:srgbClr val="333399"/>
      </a:accent2>
      <a:accent3>
        <a:srgbClr val="FFFFFF"/>
      </a:accent3>
      <a:accent4>
        <a:srgbClr val="000000"/>
      </a:accent4>
      <a:accent5>
        <a:srgbClr val="EFBAAA"/>
      </a:accent5>
      <a:accent6>
        <a:srgbClr val="2D2D8A"/>
      </a:accent6>
      <a:hlink>
        <a:srgbClr val="009999"/>
      </a:hlink>
      <a:folHlink>
        <a:srgbClr val="99CC00"/>
      </a:folHlink>
    </a:clrScheme>
    <a:fontScheme name="Default - Title and Content">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Title and Conten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0.xml><?xml version="1.0" encoding="utf-8"?>
<a:theme xmlns:a="http://schemas.openxmlformats.org/drawingml/2006/main" name="Title - Center">
  <a:themeElements>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1.xml><?xml version="1.0" encoding="utf-8"?>
<a:theme xmlns:a="http://schemas.openxmlformats.org/drawingml/2006/main" name="Title &amp; Subtitle">
  <a:themeElements>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2.xml><?xml version="1.0" encoding="utf-8"?>
<a:theme xmlns:a="http://schemas.openxmlformats.org/drawingml/2006/main" name="Photo - Horizontal">
  <a:themeElements>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3.xml><?xml version="1.0" encoding="utf-8"?>
<a:theme xmlns:a="http://schemas.openxmlformats.org/drawingml/2006/main" name="Photo - Horizontal Reflection">
  <a:themeElements>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4.xml><?xml version="1.0" encoding="utf-8"?>
<a:theme xmlns:a="http://schemas.openxmlformats.org/drawingml/2006/main" name="Photo - Vertical">
  <a:themeElements>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5.xml><?xml version="1.0" encoding="utf-8"?>
<a:theme xmlns:a="http://schemas.openxmlformats.org/drawingml/2006/main" name="Photo - Vertical Reflection">
  <a:themeElements>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Photo - Vertic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Vertic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6.xml><?xml version="1.0" encoding="utf-8"?>
<a:theme xmlns:a="http://schemas.openxmlformats.org/drawingml/2006/main" name="Title - Top">
  <a:themeElements>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 Top">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Top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7.xml><?xml version="1.0" encoding="utf-8"?>
<a:theme xmlns:a="http://schemas.openxmlformats.org/drawingml/2006/main" name="Blank">
  <a:themeElements>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8.xml><?xml version="1.0" encoding="utf-8"?>
<a:theme xmlns:a="http://schemas.openxmlformats.org/drawingml/2006/main" name="Title &amp; Bullets - Left">
  <a:themeElements>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Lef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Lef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29.xml><?xml version="1.0" encoding="utf-8"?>
<a:theme xmlns:a="http://schemas.openxmlformats.org/drawingml/2006/main" name="Title &amp; Bullets - 2 Column">
  <a:themeElements>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2 Colum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2 Colum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Default - Blank">
  <a:themeElements>
    <a:clrScheme name="">
      <a:dk1>
        <a:srgbClr val="000000"/>
      </a:dk1>
      <a:lt1>
        <a:srgbClr val="FFFFFF"/>
      </a:lt1>
      <a:dk2>
        <a:srgbClr val="000000"/>
      </a:dk2>
      <a:lt2>
        <a:srgbClr val="808080"/>
      </a:lt2>
      <a:accent1>
        <a:srgbClr val="F79646"/>
      </a:accent1>
      <a:accent2>
        <a:srgbClr val="333399"/>
      </a:accent2>
      <a:accent3>
        <a:srgbClr val="FFFFFF"/>
      </a:accent3>
      <a:accent4>
        <a:srgbClr val="000000"/>
      </a:accent4>
      <a:accent5>
        <a:srgbClr val="FAC9B0"/>
      </a:accent5>
      <a:accent6>
        <a:srgbClr val="2D2D8A"/>
      </a:accent6>
      <a:hlink>
        <a:srgbClr val="009999"/>
      </a:hlink>
      <a:folHlink>
        <a:srgbClr val="99CC00"/>
      </a:folHlink>
    </a:clrScheme>
    <a:fontScheme name="Default - Blank">
      <a:majorFont>
        <a:latin typeface="Lucida Grande"/>
        <a:ea typeface="ヒラギノ角ゴ ProN W3"/>
        <a:cs typeface="ヒラギノ角ゴ ProN W3"/>
      </a:majorFont>
      <a:minorFont>
        <a:latin typeface="Lucida Grande"/>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Default - 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0.xml><?xml version="1.0" encoding="utf-8"?>
<a:theme xmlns:a="http://schemas.openxmlformats.org/drawingml/2006/main" name="Title &amp; Bullets - Right">
  <a:themeElements>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amp; Bullets - Right">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Bullets - Righ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1.xml><?xml version="1.0" encoding="utf-8"?>
<a:theme xmlns:a="http://schemas.openxmlformats.org/drawingml/2006/main" name="Title, Bullets &amp; Photo">
  <a:themeElements>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Title, Bullets &amp; Photo">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Bullets &amp; Photo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3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Bullets">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Bullets">
  <a:themeElements>
    <a:clrScheme name="">
      <a:dk1>
        <a:srgbClr val="000000"/>
      </a:dk1>
      <a:lt1>
        <a:srgbClr val="FFFFFF"/>
      </a:lt1>
      <a:dk2>
        <a:srgbClr val="000000"/>
      </a:dk2>
      <a:lt2>
        <a:srgbClr val="808080"/>
      </a:lt2>
      <a:accent1>
        <a:srgbClr val="000000"/>
      </a:accent1>
      <a:accent2>
        <a:srgbClr val="333399"/>
      </a:accent2>
      <a:accent3>
        <a:srgbClr val="FFFFFF"/>
      </a:accent3>
      <a:accent4>
        <a:srgbClr val="000000"/>
      </a:accent4>
      <a:accent5>
        <a:srgbClr val="AAAAAA"/>
      </a:accent5>
      <a:accent6>
        <a:srgbClr val="2D2D8A"/>
      </a:accent6>
      <a:hlink>
        <a:srgbClr val="009999"/>
      </a:hlink>
      <a:folHlink>
        <a:srgbClr val="99CC00"/>
      </a:folHlink>
    </a:clrScheme>
    <a:fontScheme name="Bullets">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Bullets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Title - Center">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 Center">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 Center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Title &amp; Subtitle">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Title &amp; Subtitle">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Title &amp; Subtitl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8.xml><?xml version="1.0" encoding="utf-8"?>
<a:theme xmlns:a="http://schemas.openxmlformats.org/drawingml/2006/main" name="Photo - Horizontal">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ppt/theme/theme9.xml><?xml version="1.0" encoding="utf-8"?>
<a:theme xmlns:a="http://schemas.openxmlformats.org/drawingml/2006/main" name="Photo - Horizontal Reflection">
  <a:themeElements>
    <a:clrScheme name="">
      <a:dk1>
        <a:srgbClr val="808080"/>
      </a:dk1>
      <a:lt1>
        <a:srgbClr val="FFFFFF"/>
      </a:lt1>
      <a:dk2>
        <a:srgbClr val="000000"/>
      </a:dk2>
      <a:lt2>
        <a:srgbClr val="000000"/>
      </a:lt2>
      <a:accent1>
        <a:srgbClr val="BBE0E3"/>
      </a:accent1>
      <a:accent2>
        <a:srgbClr val="333399"/>
      </a:accent2>
      <a:accent3>
        <a:srgbClr val="AAAAAA"/>
      </a:accent3>
      <a:accent4>
        <a:srgbClr val="DADADA"/>
      </a:accent4>
      <a:accent5>
        <a:srgbClr val="DAEDEF"/>
      </a:accent5>
      <a:accent6>
        <a:srgbClr val="2D2D8A"/>
      </a:accent6>
      <a:hlink>
        <a:srgbClr val="009999"/>
      </a:hlink>
      <a:folHlink>
        <a:srgbClr val="99CC00"/>
      </a:folHlink>
    </a:clrScheme>
    <a:fontScheme name="Photo - Horizontal Reflection">
      <a:majorFont>
        <a:latin typeface="Gill Sans"/>
        <a:ea typeface="ヒラギノ角ゴ ProN W3"/>
        <a:cs typeface="ヒラギノ角ゴ ProN W3"/>
      </a:majorFont>
      <a:minorFont>
        <a:latin typeface="Gill Sans"/>
        <a:ea typeface="ヒラギノ角ゴ ProN W3"/>
        <a:cs typeface="ヒラギノ角ゴ ProN W3"/>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spDef>
    <a:lnDef>
      <a:spPr bwMode="auto">
        <a:xfrm>
          <a:off x="0" y="0"/>
          <a:ext cx="1" cy="1"/>
        </a:xfrm>
        <a:custGeom>
          <a:avLst/>
          <a:gdLst/>
          <a:ahLst/>
          <a:cxnLst/>
          <a:rect l="0" t="0" r="0" b="0"/>
          <a:pathLst/>
        </a:custGeom>
        <a:solidFill>
          <a:schemeClr val="accent1"/>
        </a:solidFill>
        <a:ln w="25400" cap="flat" cmpd="sng" algn="ctr">
          <a:solidFill>
            <a:srgbClr val="000000"/>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4200" b="0" i="0" u="none" strike="noStrike" cap="none" normalizeH="0" baseline="0" smtClean="0">
            <a:ln>
              <a:noFill/>
            </a:ln>
            <a:solidFill>
              <a:srgbClr val="000000"/>
            </a:solidFill>
            <a:effectLst/>
            <a:latin typeface="Gill Sans" charset="0"/>
            <a:ea typeface="ヒラギノ角ゴ ProN W3" charset="0"/>
            <a:cs typeface="ヒラギノ角ゴ ProN W3" charset="0"/>
            <a:sym typeface="Gill Sans" charset="0"/>
          </a:defRPr>
        </a:defPPr>
      </a:lstStyle>
    </a:lnDef>
  </a:objectDefaults>
  <a:extraClrSchemeLst>
    <a:extraClrScheme>
      <a:clrScheme name="Photo - Horizontal Reflec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otalTime>211</TotalTime>
  <Pages>0</Pages>
  <Words>3252</Words>
  <Characters>0</Characters>
  <Application>Microsoft Office PowerPoint</Application>
  <PresentationFormat>On-screen Show (4:3)</PresentationFormat>
  <Lines>0</Lines>
  <Paragraphs>374</Paragraphs>
  <Slides>86</Slides>
  <Notes>81</Notes>
  <HiddenSlides>0</HiddenSlides>
  <MMClips>0</MMClips>
  <ScaleCrop>false</ScaleCrop>
  <HeadingPairs>
    <vt:vector size="4" baseType="variant">
      <vt:variant>
        <vt:lpstr>Theme</vt:lpstr>
      </vt:variant>
      <vt:variant>
        <vt:i4>31</vt:i4>
      </vt:variant>
      <vt:variant>
        <vt:lpstr>Slide Titles</vt:lpstr>
      </vt:variant>
      <vt:variant>
        <vt:i4>86</vt:i4>
      </vt:variant>
    </vt:vector>
  </HeadingPairs>
  <TitlesOfParts>
    <vt:vector size="117" baseType="lpstr">
      <vt:lpstr>Default - Title Slide</vt:lpstr>
      <vt:lpstr>Default - Title and Content</vt:lpstr>
      <vt:lpstr>Default - Blank</vt:lpstr>
      <vt:lpstr>Bullets</vt:lpstr>
      <vt:lpstr>Bullets</vt:lpstr>
      <vt:lpstr>Title - Center</vt:lpstr>
      <vt:lpstr>Title &amp; Subtitle</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Title &amp; Bullets</vt:lpstr>
      <vt:lpstr>Title &amp; Bullets</vt:lpstr>
      <vt:lpstr>Title - Center</vt:lpstr>
      <vt:lpstr>Title &amp; Subtitle</vt:lpstr>
      <vt:lpstr>Photo - Horizontal</vt:lpstr>
      <vt:lpstr>Photo - Horizontal Reflection</vt:lpstr>
      <vt:lpstr>Photo - Vertical</vt:lpstr>
      <vt:lpstr>Photo - Vertical Reflection</vt:lpstr>
      <vt:lpstr>Title - Top</vt:lpstr>
      <vt:lpstr>Blank</vt:lpstr>
      <vt:lpstr>Title &amp; Bullets - Left</vt:lpstr>
      <vt:lpstr>Title &amp; Bullets - 2 Column</vt:lpstr>
      <vt:lpstr>Title &amp; Bullets - Right</vt:lpstr>
      <vt:lpstr>Title, Bullets &amp; Photo</vt:lpstr>
      <vt:lpstr>Slide 1</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Slide 28</vt:lpstr>
      <vt:lpstr>Slide 29</vt:lpstr>
      <vt:lpstr>Slide 30</vt:lpstr>
      <vt:lpstr>Slide 31</vt:lpstr>
      <vt:lpstr>Slide 32</vt:lpstr>
      <vt:lpstr>Slide 33</vt:lpstr>
      <vt:lpstr>Slide 34</vt:lpstr>
      <vt:lpstr>Slide 35</vt:lpstr>
      <vt:lpstr>Slide 36</vt:lpstr>
      <vt:lpstr>Slide 37</vt:lpstr>
      <vt:lpstr>Slide 38</vt:lpstr>
      <vt:lpstr>Slide 39</vt:lpstr>
      <vt:lpstr>Slide 40</vt:lpstr>
      <vt:lpstr>Slide 41</vt:lpstr>
      <vt:lpstr>Slide 42</vt:lpstr>
      <vt:lpstr>Slide 43</vt:lpstr>
      <vt:lpstr>Slide 44</vt:lpstr>
      <vt:lpstr>Slide 45</vt:lpstr>
      <vt:lpstr>Slide 46</vt:lpstr>
      <vt:lpstr>Slide 47</vt:lpstr>
      <vt:lpstr>Slide 48</vt:lpstr>
      <vt:lpstr>Slide 49</vt:lpstr>
      <vt:lpstr>Slide 50</vt:lpstr>
      <vt:lpstr>Slide 51</vt:lpstr>
      <vt:lpstr>Slide 52</vt:lpstr>
      <vt:lpstr>Slide 53</vt:lpstr>
      <vt:lpstr>Slide 54</vt:lpstr>
      <vt:lpstr>Slide 55</vt:lpstr>
      <vt:lpstr>Slide 56</vt:lpstr>
      <vt:lpstr>Slide 57</vt:lpstr>
      <vt:lpstr>Slide 58</vt:lpstr>
      <vt:lpstr>Slide 59</vt:lpstr>
      <vt:lpstr>Slide 60</vt:lpstr>
      <vt:lpstr>Slide 61</vt:lpstr>
      <vt:lpstr>Slide 62</vt:lpstr>
      <vt:lpstr>Slide 63</vt:lpstr>
      <vt:lpstr>Slide 64</vt:lpstr>
      <vt:lpstr>Slide 65</vt:lpstr>
      <vt:lpstr>Slide 66</vt:lpstr>
      <vt:lpstr>Slide 67</vt:lpstr>
      <vt:lpstr>Slide 68</vt:lpstr>
      <vt:lpstr>Slide 69</vt:lpstr>
      <vt:lpstr>Slide 70</vt:lpstr>
      <vt:lpstr>Slide 71</vt:lpstr>
      <vt:lpstr>Slide 72</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subject/>
  <dc:creator>126037stu</dc:creator>
  <cp:keywords/>
  <dc:description/>
  <cp:lastModifiedBy>126037stu</cp:lastModifiedBy>
  <cp:revision>28</cp:revision>
  <dcterms:modified xsi:type="dcterms:W3CDTF">2012-01-18T13:18:21Z</dcterms:modified>
</cp:coreProperties>
</file>